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5" r:id="rId6"/>
    <p:sldId id="259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60" r:id="rId15"/>
    <p:sldId id="261" r:id="rId16"/>
    <p:sldId id="262" r:id="rId17"/>
    <p:sldId id="263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6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809D07-493B-496E-86E3-1CD49D08580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94F06B2-578C-4333-BDE3-A6F3976096C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b="1"/>
            <a:t>Model Development of the power frequency control</a:t>
          </a:r>
          <a:endParaRPr lang="en-US"/>
        </a:p>
      </dgm:t>
    </dgm:pt>
    <dgm:pt modelId="{6661701B-15BD-45C0-B5EB-465AE439D3F3}" type="parTrans" cxnId="{B28F1A9E-082A-4263-B611-83CCBC58CAF2}">
      <dgm:prSet/>
      <dgm:spPr/>
      <dgm:t>
        <a:bodyPr/>
        <a:lstStyle/>
        <a:p>
          <a:endParaRPr lang="en-US"/>
        </a:p>
      </dgm:t>
    </dgm:pt>
    <dgm:pt modelId="{1D18BE4A-C9F1-4950-BB07-B53D0D779CF6}" type="sibTrans" cxnId="{B28F1A9E-082A-4263-B611-83CCBC58CAF2}">
      <dgm:prSet/>
      <dgm:spPr/>
      <dgm:t>
        <a:bodyPr/>
        <a:lstStyle/>
        <a:p>
          <a:endParaRPr lang="en-US"/>
        </a:p>
      </dgm:t>
    </dgm:pt>
    <dgm:pt modelId="{8AE717FF-68E7-4EB2-A7BB-F44422B07E5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b="1"/>
            <a:t>Simulation using Simulink</a:t>
          </a:r>
          <a:endParaRPr lang="en-US"/>
        </a:p>
      </dgm:t>
    </dgm:pt>
    <dgm:pt modelId="{A3CB8BA8-0F17-43D2-AB0B-344D2E2165F9}" type="parTrans" cxnId="{73B506AC-546E-40C0-93EF-E6FCA9D18171}">
      <dgm:prSet/>
      <dgm:spPr/>
      <dgm:t>
        <a:bodyPr/>
        <a:lstStyle/>
        <a:p>
          <a:endParaRPr lang="en-US"/>
        </a:p>
      </dgm:t>
    </dgm:pt>
    <dgm:pt modelId="{E3AA5899-E0E2-40C7-908F-4E617AFB5E70}" type="sibTrans" cxnId="{73B506AC-546E-40C0-93EF-E6FCA9D18171}">
      <dgm:prSet/>
      <dgm:spPr/>
      <dgm:t>
        <a:bodyPr/>
        <a:lstStyle/>
        <a:p>
          <a:endParaRPr lang="en-US"/>
        </a:p>
      </dgm:t>
    </dgm:pt>
    <dgm:pt modelId="{09F54323-46D0-4148-AD38-98CAA66FA81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b="1" dirty="0"/>
            <a:t>Time Error in Modern Power systems</a:t>
          </a:r>
          <a:endParaRPr lang="en-US" dirty="0"/>
        </a:p>
      </dgm:t>
    </dgm:pt>
    <dgm:pt modelId="{2EB124DD-528D-4712-BA7B-A7FD7C640621}" type="parTrans" cxnId="{1299CFAB-B340-4417-93E0-DF2B2595423C}">
      <dgm:prSet/>
      <dgm:spPr/>
      <dgm:t>
        <a:bodyPr/>
        <a:lstStyle/>
        <a:p>
          <a:endParaRPr lang="en-US"/>
        </a:p>
      </dgm:t>
    </dgm:pt>
    <dgm:pt modelId="{B0DAB056-415B-45D8-B5BE-4A98305B50AC}" type="sibTrans" cxnId="{1299CFAB-B340-4417-93E0-DF2B2595423C}">
      <dgm:prSet/>
      <dgm:spPr/>
      <dgm:t>
        <a:bodyPr/>
        <a:lstStyle/>
        <a:p>
          <a:endParaRPr lang="en-US"/>
        </a:p>
      </dgm:t>
    </dgm:pt>
    <dgm:pt modelId="{7F1E4869-915E-4F1C-BFA5-EAA02781C7E3}" type="pres">
      <dgm:prSet presAssocID="{34809D07-493B-496E-86E3-1CD49D08580F}" presName="root" presStyleCnt="0">
        <dgm:presLayoutVars>
          <dgm:dir/>
          <dgm:resizeHandles val="exact"/>
        </dgm:presLayoutVars>
      </dgm:prSet>
      <dgm:spPr/>
    </dgm:pt>
    <dgm:pt modelId="{1945770C-8692-437D-A801-B5EB24F36604}" type="pres">
      <dgm:prSet presAssocID="{294F06B2-578C-4333-BDE3-A6F3976096C6}" presName="compNode" presStyleCnt="0"/>
      <dgm:spPr/>
    </dgm:pt>
    <dgm:pt modelId="{582BE9F6-5B72-4FFC-AF46-39730E1394FE}" type="pres">
      <dgm:prSet presAssocID="{294F06B2-578C-4333-BDE3-A6F3976096C6}" presName="iconBgRect" presStyleLbl="bgShp" presStyleIdx="0" presStyleCnt="3"/>
      <dgm:spPr/>
    </dgm:pt>
    <dgm:pt modelId="{E3B7CA14-A78B-450D-B1B0-1A68D0E34C02}" type="pres">
      <dgm:prSet presAssocID="{294F06B2-578C-4333-BDE3-A6F3976096C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F17FC901-13A7-4EC7-AE2C-DC475FEF9920}" type="pres">
      <dgm:prSet presAssocID="{294F06B2-578C-4333-BDE3-A6F3976096C6}" presName="spaceRect" presStyleCnt="0"/>
      <dgm:spPr/>
    </dgm:pt>
    <dgm:pt modelId="{E455B854-D058-413B-BE49-23455ACF52F7}" type="pres">
      <dgm:prSet presAssocID="{294F06B2-578C-4333-BDE3-A6F3976096C6}" presName="textRect" presStyleLbl="revTx" presStyleIdx="0" presStyleCnt="3">
        <dgm:presLayoutVars>
          <dgm:chMax val="1"/>
          <dgm:chPref val="1"/>
        </dgm:presLayoutVars>
      </dgm:prSet>
      <dgm:spPr/>
    </dgm:pt>
    <dgm:pt modelId="{F8FF71B0-ABF6-4641-9B64-A1BCC3658230}" type="pres">
      <dgm:prSet presAssocID="{1D18BE4A-C9F1-4950-BB07-B53D0D779CF6}" presName="sibTrans" presStyleCnt="0"/>
      <dgm:spPr/>
    </dgm:pt>
    <dgm:pt modelId="{97CB5842-635C-49EA-807C-3424EB3EC6E4}" type="pres">
      <dgm:prSet presAssocID="{8AE717FF-68E7-4EB2-A7BB-F44422B07E51}" presName="compNode" presStyleCnt="0"/>
      <dgm:spPr/>
    </dgm:pt>
    <dgm:pt modelId="{BD6C888E-E7AB-4EBB-AE2B-A4B646EA9BC9}" type="pres">
      <dgm:prSet presAssocID="{8AE717FF-68E7-4EB2-A7BB-F44422B07E51}" presName="iconBgRect" presStyleLbl="bgShp" presStyleIdx="1" presStyleCnt="3"/>
      <dgm:spPr/>
    </dgm:pt>
    <dgm:pt modelId="{16CC94D3-324B-448F-9A03-9DD76B4F52A2}" type="pres">
      <dgm:prSet presAssocID="{8AE717FF-68E7-4EB2-A7BB-F44422B07E5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69464E5-CC08-4226-8292-460FC1E2E1A4}" type="pres">
      <dgm:prSet presAssocID="{8AE717FF-68E7-4EB2-A7BB-F44422B07E51}" presName="spaceRect" presStyleCnt="0"/>
      <dgm:spPr/>
    </dgm:pt>
    <dgm:pt modelId="{451E76B7-D445-468D-BC69-597A9FA64650}" type="pres">
      <dgm:prSet presAssocID="{8AE717FF-68E7-4EB2-A7BB-F44422B07E51}" presName="textRect" presStyleLbl="revTx" presStyleIdx="1" presStyleCnt="3">
        <dgm:presLayoutVars>
          <dgm:chMax val="1"/>
          <dgm:chPref val="1"/>
        </dgm:presLayoutVars>
      </dgm:prSet>
      <dgm:spPr/>
    </dgm:pt>
    <dgm:pt modelId="{4F6FF631-CFF6-419B-BFEF-09AF6C4736FE}" type="pres">
      <dgm:prSet presAssocID="{E3AA5899-E0E2-40C7-908F-4E617AFB5E70}" presName="sibTrans" presStyleCnt="0"/>
      <dgm:spPr/>
    </dgm:pt>
    <dgm:pt modelId="{7756EF66-C50D-4F4B-BA5F-842071DB63B6}" type="pres">
      <dgm:prSet presAssocID="{09F54323-46D0-4148-AD38-98CAA66FA819}" presName="compNode" presStyleCnt="0"/>
      <dgm:spPr/>
    </dgm:pt>
    <dgm:pt modelId="{170FEABF-E9AA-4B01-B4D5-497E8EFC26EB}" type="pres">
      <dgm:prSet presAssocID="{09F54323-46D0-4148-AD38-98CAA66FA819}" presName="iconBgRect" presStyleLbl="bgShp" presStyleIdx="2" presStyleCnt="3"/>
      <dgm:spPr/>
    </dgm:pt>
    <dgm:pt modelId="{46D4F1F9-66AD-4574-AFF9-CECC58972E21}" type="pres">
      <dgm:prSet presAssocID="{09F54323-46D0-4148-AD38-98CAA66FA81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1E7C6213-B39A-4F89-9759-BBC0874F119C}" type="pres">
      <dgm:prSet presAssocID="{09F54323-46D0-4148-AD38-98CAA66FA819}" presName="spaceRect" presStyleCnt="0"/>
      <dgm:spPr/>
    </dgm:pt>
    <dgm:pt modelId="{150CF154-8F30-4C5C-933E-6F344F694194}" type="pres">
      <dgm:prSet presAssocID="{09F54323-46D0-4148-AD38-98CAA66FA81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3AAF503-2081-4FD6-8329-076B0268B8C3}" type="presOf" srcId="{294F06B2-578C-4333-BDE3-A6F3976096C6}" destId="{E455B854-D058-413B-BE49-23455ACF52F7}" srcOrd="0" destOrd="0" presId="urn:microsoft.com/office/officeart/2018/5/layout/IconCircleLabelList"/>
    <dgm:cxn modelId="{E74F6483-7B39-4FCD-A1B2-2C53A3D7306A}" type="presOf" srcId="{09F54323-46D0-4148-AD38-98CAA66FA819}" destId="{150CF154-8F30-4C5C-933E-6F344F694194}" srcOrd="0" destOrd="0" presId="urn:microsoft.com/office/officeart/2018/5/layout/IconCircleLabelList"/>
    <dgm:cxn modelId="{B28F1A9E-082A-4263-B611-83CCBC58CAF2}" srcId="{34809D07-493B-496E-86E3-1CD49D08580F}" destId="{294F06B2-578C-4333-BDE3-A6F3976096C6}" srcOrd="0" destOrd="0" parTransId="{6661701B-15BD-45C0-B5EB-465AE439D3F3}" sibTransId="{1D18BE4A-C9F1-4950-BB07-B53D0D779CF6}"/>
    <dgm:cxn modelId="{1299CFAB-B340-4417-93E0-DF2B2595423C}" srcId="{34809D07-493B-496E-86E3-1CD49D08580F}" destId="{09F54323-46D0-4148-AD38-98CAA66FA819}" srcOrd="2" destOrd="0" parTransId="{2EB124DD-528D-4712-BA7B-A7FD7C640621}" sibTransId="{B0DAB056-415B-45D8-B5BE-4A98305B50AC}"/>
    <dgm:cxn modelId="{73B506AC-546E-40C0-93EF-E6FCA9D18171}" srcId="{34809D07-493B-496E-86E3-1CD49D08580F}" destId="{8AE717FF-68E7-4EB2-A7BB-F44422B07E51}" srcOrd="1" destOrd="0" parTransId="{A3CB8BA8-0F17-43D2-AB0B-344D2E2165F9}" sibTransId="{E3AA5899-E0E2-40C7-908F-4E617AFB5E70}"/>
    <dgm:cxn modelId="{F3A027F1-2C56-4CBB-A474-05182CE65D96}" type="presOf" srcId="{8AE717FF-68E7-4EB2-A7BB-F44422B07E51}" destId="{451E76B7-D445-468D-BC69-597A9FA64650}" srcOrd="0" destOrd="0" presId="urn:microsoft.com/office/officeart/2018/5/layout/IconCircleLabelList"/>
    <dgm:cxn modelId="{199D52F2-C2B4-41F7-B3FB-9DAAB80EE52B}" type="presOf" srcId="{34809D07-493B-496E-86E3-1CD49D08580F}" destId="{7F1E4869-915E-4F1C-BFA5-EAA02781C7E3}" srcOrd="0" destOrd="0" presId="urn:microsoft.com/office/officeart/2018/5/layout/IconCircleLabelList"/>
    <dgm:cxn modelId="{83EC86EE-DB1A-4518-B341-0FE8023291BB}" type="presParOf" srcId="{7F1E4869-915E-4F1C-BFA5-EAA02781C7E3}" destId="{1945770C-8692-437D-A801-B5EB24F36604}" srcOrd="0" destOrd="0" presId="urn:microsoft.com/office/officeart/2018/5/layout/IconCircleLabelList"/>
    <dgm:cxn modelId="{A45950CC-E3D9-48B6-87FE-B9EF02D32226}" type="presParOf" srcId="{1945770C-8692-437D-A801-B5EB24F36604}" destId="{582BE9F6-5B72-4FFC-AF46-39730E1394FE}" srcOrd="0" destOrd="0" presId="urn:microsoft.com/office/officeart/2018/5/layout/IconCircleLabelList"/>
    <dgm:cxn modelId="{4AB41519-CFA5-4DDC-B564-BB23728D840C}" type="presParOf" srcId="{1945770C-8692-437D-A801-B5EB24F36604}" destId="{E3B7CA14-A78B-450D-B1B0-1A68D0E34C02}" srcOrd="1" destOrd="0" presId="urn:microsoft.com/office/officeart/2018/5/layout/IconCircleLabelList"/>
    <dgm:cxn modelId="{4FE41A84-9C81-4EA3-BDD1-791EC33F7F74}" type="presParOf" srcId="{1945770C-8692-437D-A801-B5EB24F36604}" destId="{F17FC901-13A7-4EC7-AE2C-DC475FEF9920}" srcOrd="2" destOrd="0" presId="urn:microsoft.com/office/officeart/2018/5/layout/IconCircleLabelList"/>
    <dgm:cxn modelId="{EBD36364-5275-4231-9765-3FBF6C3CFE11}" type="presParOf" srcId="{1945770C-8692-437D-A801-B5EB24F36604}" destId="{E455B854-D058-413B-BE49-23455ACF52F7}" srcOrd="3" destOrd="0" presId="urn:microsoft.com/office/officeart/2018/5/layout/IconCircleLabelList"/>
    <dgm:cxn modelId="{122E8067-865D-483E-9630-C6FE73EFBD3A}" type="presParOf" srcId="{7F1E4869-915E-4F1C-BFA5-EAA02781C7E3}" destId="{F8FF71B0-ABF6-4641-9B64-A1BCC3658230}" srcOrd="1" destOrd="0" presId="urn:microsoft.com/office/officeart/2018/5/layout/IconCircleLabelList"/>
    <dgm:cxn modelId="{D2B999EA-06E9-4810-8182-982A3D478C40}" type="presParOf" srcId="{7F1E4869-915E-4F1C-BFA5-EAA02781C7E3}" destId="{97CB5842-635C-49EA-807C-3424EB3EC6E4}" srcOrd="2" destOrd="0" presId="urn:microsoft.com/office/officeart/2018/5/layout/IconCircleLabelList"/>
    <dgm:cxn modelId="{9A3E7A5B-A443-4268-BC45-C0473F4C3EB3}" type="presParOf" srcId="{97CB5842-635C-49EA-807C-3424EB3EC6E4}" destId="{BD6C888E-E7AB-4EBB-AE2B-A4B646EA9BC9}" srcOrd="0" destOrd="0" presId="urn:microsoft.com/office/officeart/2018/5/layout/IconCircleLabelList"/>
    <dgm:cxn modelId="{4A01B65E-240D-49C5-9767-7A78802EFCCE}" type="presParOf" srcId="{97CB5842-635C-49EA-807C-3424EB3EC6E4}" destId="{16CC94D3-324B-448F-9A03-9DD76B4F52A2}" srcOrd="1" destOrd="0" presId="urn:microsoft.com/office/officeart/2018/5/layout/IconCircleLabelList"/>
    <dgm:cxn modelId="{7E66E05F-62C6-44CB-91E4-04D8C39ED3E7}" type="presParOf" srcId="{97CB5842-635C-49EA-807C-3424EB3EC6E4}" destId="{969464E5-CC08-4226-8292-460FC1E2E1A4}" srcOrd="2" destOrd="0" presId="urn:microsoft.com/office/officeart/2018/5/layout/IconCircleLabelList"/>
    <dgm:cxn modelId="{44AAA369-AD82-4F17-A07F-AAB825834AB6}" type="presParOf" srcId="{97CB5842-635C-49EA-807C-3424EB3EC6E4}" destId="{451E76B7-D445-468D-BC69-597A9FA64650}" srcOrd="3" destOrd="0" presId="urn:microsoft.com/office/officeart/2018/5/layout/IconCircleLabelList"/>
    <dgm:cxn modelId="{D818EA84-CF82-49FB-8676-958FB03BFC35}" type="presParOf" srcId="{7F1E4869-915E-4F1C-BFA5-EAA02781C7E3}" destId="{4F6FF631-CFF6-419B-BFEF-09AF6C4736FE}" srcOrd="3" destOrd="0" presId="urn:microsoft.com/office/officeart/2018/5/layout/IconCircleLabelList"/>
    <dgm:cxn modelId="{1A330DC9-5FD5-475B-8A97-FB372C05258A}" type="presParOf" srcId="{7F1E4869-915E-4F1C-BFA5-EAA02781C7E3}" destId="{7756EF66-C50D-4F4B-BA5F-842071DB63B6}" srcOrd="4" destOrd="0" presId="urn:microsoft.com/office/officeart/2018/5/layout/IconCircleLabelList"/>
    <dgm:cxn modelId="{BB457DA1-6D4D-4EB5-9AAB-9DCC47E17AC0}" type="presParOf" srcId="{7756EF66-C50D-4F4B-BA5F-842071DB63B6}" destId="{170FEABF-E9AA-4B01-B4D5-497E8EFC26EB}" srcOrd="0" destOrd="0" presId="urn:microsoft.com/office/officeart/2018/5/layout/IconCircleLabelList"/>
    <dgm:cxn modelId="{03661251-7875-4ACD-A1C2-0C1F1628FCA8}" type="presParOf" srcId="{7756EF66-C50D-4F4B-BA5F-842071DB63B6}" destId="{46D4F1F9-66AD-4574-AFF9-CECC58972E21}" srcOrd="1" destOrd="0" presId="urn:microsoft.com/office/officeart/2018/5/layout/IconCircleLabelList"/>
    <dgm:cxn modelId="{067C7E54-C805-47BB-99D5-B2DDA85F8AB8}" type="presParOf" srcId="{7756EF66-C50D-4F4B-BA5F-842071DB63B6}" destId="{1E7C6213-B39A-4F89-9759-BBC0874F119C}" srcOrd="2" destOrd="0" presId="urn:microsoft.com/office/officeart/2018/5/layout/IconCircleLabelList"/>
    <dgm:cxn modelId="{67799AAC-BE70-4794-8F61-C11C63DC388E}" type="presParOf" srcId="{7756EF66-C50D-4F4B-BA5F-842071DB63B6}" destId="{150CF154-8F30-4C5C-933E-6F344F69419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2BE9F6-5B72-4FFC-AF46-39730E1394FE}">
      <dsp:nvSpPr>
        <dsp:cNvPr id="0" name=""/>
        <dsp:cNvSpPr/>
      </dsp:nvSpPr>
      <dsp:spPr>
        <a:xfrm>
          <a:off x="696000" y="285818"/>
          <a:ext cx="1990125" cy="19901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B7CA14-A78B-450D-B1B0-1A68D0E34C02}">
      <dsp:nvSpPr>
        <dsp:cNvPr id="0" name=""/>
        <dsp:cNvSpPr/>
      </dsp:nvSpPr>
      <dsp:spPr>
        <a:xfrm>
          <a:off x="1120125" y="709943"/>
          <a:ext cx="1141875" cy="1141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55B854-D058-413B-BE49-23455ACF52F7}">
      <dsp:nvSpPr>
        <dsp:cNvPr id="0" name=""/>
        <dsp:cNvSpPr/>
      </dsp:nvSpPr>
      <dsp:spPr>
        <a:xfrm>
          <a:off x="59812" y="2895819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1" kern="1200"/>
            <a:t>Model Development of the power frequency control</a:t>
          </a:r>
          <a:endParaRPr lang="en-US" sz="1600" kern="1200"/>
        </a:p>
      </dsp:txBody>
      <dsp:txXfrm>
        <a:off x="59812" y="2895819"/>
        <a:ext cx="3262500" cy="720000"/>
      </dsp:txXfrm>
    </dsp:sp>
    <dsp:sp modelId="{BD6C888E-E7AB-4EBB-AE2B-A4B646EA9BC9}">
      <dsp:nvSpPr>
        <dsp:cNvPr id="0" name=""/>
        <dsp:cNvSpPr/>
      </dsp:nvSpPr>
      <dsp:spPr>
        <a:xfrm>
          <a:off x="4529437" y="285818"/>
          <a:ext cx="1990125" cy="19901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CC94D3-324B-448F-9A03-9DD76B4F52A2}">
      <dsp:nvSpPr>
        <dsp:cNvPr id="0" name=""/>
        <dsp:cNvSpPr/>
      </dsp:nvSpPr>
      <dsp:spPr>
        <a:xfrm>
          <a:off x="4953562" y="709943"/>
          <a:ext cx="1141875" cy="1141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1E76B7-D445-468D-BC69-597A9FA64650}">
      <dsp:nvSpPr>
        <dsp:cNvPr id="0" name=""/>
        <dsp:cNvSpPr/>
      </dsp:nvSpPr>
      <dsp:spPr>
        <a:xfrm>
          <a:off x="3893250" y="2895819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1" kern="1200"/>
            <a:t>Simulation using Simulink</a:t>
          </a:r>
          <a:endParaRPr lang="en-US" sz="1600" kern="1200"/>
        </a:p>
      </dsp:txBody>
      <dsp:txXfrm>
        <a:off x="3893250" y="2895819"/>
        <a:ext cx="3262500" cy="720000"/>
      </dsp:txXfrm>
    </dsp:sp>
    <dsp:sp modelId="{170FEABF-E9AA-4B01-B4D5-497E8EFC26EB}">
      <dsp:nvSpPr>
        <dsp:cNvPr id="0" name=""/>
        <dsp:cNvSpPr/>
      </dsp:nvSpPr>
      <dsp:spPr>
        <a:xfrm>
          <a:off x="8362875" y="285818"/>
          <a:ext cx="1990125" cy="19901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D4F1F9-66AD-4574-AFF9-CECC58972E21}">
      <dsp:nvSpPr>
        <dsp:cNvPr id="0" name=""/>
        <dsp:cNvSpPr/>
      </dsp:nvSpPr>
      <dsp:spPr>
        <a:xfrm>
          <a:off x="8787000" y="709943"/>
          <a:ext cx="1141875" cy="11418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0CF154-8F30-4C5C-933E-6F344F694194}">
      <dsp:nvSpPr>
        <dsp:cNvPr id="0" name=""/>
        <dsp:cNvSpPr/>
      </dsp:nvSpPr>
      <dsp:spPr>
        <a:xfrm>
          <a:off x="7726687" y="2895819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1" kern="1200" dirty="0"/>
            <a:t>Time Error in Modern Power systems</a:t>
          </a:r>
          <a:endParaRPr lang="en-US" sz="1600" kern="1200" dirty="0"/>
        </a:p>
      </dsp:txBody>
      <dsp:txXfrm>
        <a:off x="7726687" y="2895819"/>
        <a:ext cx="326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sv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811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150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452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144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09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1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967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15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48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99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48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3/8/2022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3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8789E63-C78D-4210-8A38-DD6FB3B6B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3860D07-7F80-4E0B-A12C-D69BA18B8F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42F4AEA-2C7B-49E4-B7B3-0B05A5CA4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26"/>
            <a:ext cx="12202967" cy="1864674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F9013C-5DCC-415A-9001-C17B42706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0967" y="3376709"/>
            <a:ext cx="12202967" cy="3481291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3F4341-859E-4D71-BA9F-CF268FC6AC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0994" y="3123158"/>
            <a:ext cx="8384620" cy="2154617"/>
          </a:xfrm>
          <a:effectLst>
            <a:glow rad="228600">
              <a:schemeClr val="accent1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00"/>
                </a:solidFill>
              </a:rPr>
              <a:t>Power Frequency Control</a:t>
            </a:r>
            <a:endParaRPr lang="en-IE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2A218D-F1DD-47A4-AD14-8B7F2C6A68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0434" y="168484"/>
            <a:ext cx="10370138" cy="2606340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>
              <a:lnSpc>
                <a:spcPct val="140000"/>
              </a:lnSpc>
            </a:pPr>
            <a:r>
              <a:rPr lang="en-IE" sz="2000" b="1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 Light" panose="020F0302020204030204" pitchFamily="34" charset="0"/>
                <a:cs typeface="Calibri" panose="020F0502020204030204" pitchFamily="34" charset="0"/>
              </a:rPr>
              <a:t>Process Systems Operations and Economics</a:t>
            </a:r>
            <a:endParaRPr lang="en-IE" sz="2000" b="1" dirty="0">
              <a:solidFill>
                <a:srgbClr val="FFFFFF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  <a:p>
            <a:pPr>
              <a:lnSpc>
                <a:spcPct val="140000"/>
              </a:lnSpc>
            </a:pPr>
            <a:r>
              <a:rPr lang="en-IE" sz="2000" b="1" dirty="0">
                <a:solidFill>
                  <a:srgbClr val="FFFFFF"/>
                </a:solidFill>
              </a:rPr>
              <a:t>By </a:t>
            </a:r>
          </a:p>
          <a:p>
            <a:pPr>
              <a:lnSpc>
                <a:spcPct val="140000"/>
              </a:lnSpc>
            </a:pPr>
            <a:r>
              <a:rPr lang="en-IE" sz="2000" b="1" dirty="0">
                <a:solidFill>
                  <a:srgbClr val="FFFFFF"/>
                </a:solidFill>
              </a:rPr>
              <a:t>Talha Tallat</a:t>
            </a:r>
            <a:br>
              <a:rPr lang="en-IE" sz="2000" dirty="0">
                <a:solidFill>
                  <a:srgbClr val="FFFFFF"/>
                </a:solidFill>
              </a:rPr>
            </a:br>
            <a:r>
              <a:rPr lang="en-IE" sz="2000" b="1" dirty="0">
                <a:solidFill>
                  <a:srgbClr val="FFFFFF"/>
                </a:solidFill>
              </a:rPr>
              <a:t>Vanesa </a:t>
            </a:r>
            <a:r>
              <a:rPr lang="en-IE" sz="2000" b="1" dirty="0" err="1">
                <a:solidFill>
                  <a:srgbClr val="FFFFFF"/>
                </a:solidFill>
              </a:rPr>
              <a:t>Sorecau</a:t>
            </a:r>
            <a:endParaRPr lang="en-IE" sz="2000" b="1" dirty="0">
              <a:solidFill>
                <a:srgbClr val="FFFFFF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D430393-70B0-4A40-940D-5D7EFE0DD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227" y="5862131"/>
            <a:ext cx="12157773" cy="494218"/>
            <a:chOff x="18956" y="5952517"/>
            <a:chExt cx="12157773" cy="494218"/>
          </a:xfrm>
          <a:solidFill>
            <a:schemeClr val="bg1"/>
          </a:solidFill>
        </p:grpSpPr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D90209A-5CFD-4F90-8E5B-28D54984A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65E50E83-ADBD-4E51-A094-FAD594DB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8BCACB1B-014B-4FE9-B215-8AE62661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EC190809-79CD-40D9-9D8F-C2FDC6263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EA130A5C-2950-44AB-BD3E-1DB57ECF8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625C7568-E9DA-4974-8307-4C48C1961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DC82B9B2-2064-40A8-A0A4-31BD7BEF0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390D914B-AB33-45A2-9E39-416690E3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A1723D8D-10A7-49D2-9366-4B27A3EFA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70AE662C-BDEA-4BAD-B8A9-73906A352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70671DDD-6144-4F04-BC20-FA21078B8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" name="Freeform 30">
              <a:extLst>
                <a:ext uri="{FF2B5EF4-FFF2-40B4-BE49-F238E27FC236}">
                  <a16:creationId xmlns:a16="http://schemas.microsoft.com/office/drawing/2014/main" id="{EC57A0C4-1B80-48F2-918D-1A98C7B14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43">
              <a:extLst>
                <a:ext uri="{FF2B5EF4-FFF2-40B4-BE49-F238E27FC236}">
                  <a16:creationId xmlns:a16="http://schemas.microsoft.com/office/drawing/2014/main" id="{072225DA-4086-4509-9400-16468087E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51">
              <a:extLst>
                <a:ext uri="{FF2B5EF4-FFF2-40B4-BE49-F238E27FC236}">
                  <a16:creationId xmlns:a16="http://schemas.microsoft.com/office/drawing/2014/main" id="{EF451F38-C474-4AD5-8AF8-FC9B622BF0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4DFAFDE4-F5CF-4AFF-B88F-570991C81D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" name="Freeform 53">
              <a:extLst>
                <a:ext uri="{FF2B5EF4-FFF2-40B4-BE49-F238E27FC236}">
                  <a16:creationId xmlns:a16="http://schemas.microsoft.com/office/drawing/2014/main" id="{C2F83721-03B4-4267-B99C-D40E0F548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" name="Freeform 54">
              <a:extLst>
                <a:ext uri="{FF2B5EF4-FFF2-40B4-BE49-F238E27FC236}">
                  <a16:creationId xmlns:a16="http://schemas.microsoft.com/office/drawing/2014/main" id="{0C332C9C-38D1-455E-9C73-7AAFD299D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" name="Freeform 55">
              <a:extLst>
                <a:ext uri="{FF2B5EF4-FFF2-40B4-BE49-F238E27FC236}">
                  <a16:creationId xmlns:a16="http://schemas.microsoft.com/office/drawing/2014/main" id="{FA29CDFA-C11C-4994-9386-5B8B2B73C9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" name="Freeform 56">
              <a:extLst>
                <a:ext uri="{FF2B5EF4-FFF2-40B4-BE49-F238E27FC236}">
                  <a16:creationId xmlns:a16="http://schemas.microsoft.com/office/drawing/2014/main" id="{ED72C6A8-B4D7-44CA-848F-F50CD2E12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" name="Freeform 57">
              <a:extLst>
                <a:ext uri="{FF2B5EF4-FFF2-40B4-BE49-F238E27FC236}">
                  <a16:creationId xmlns:a16="http://schemas.microsoft.com/office/drawing/2014/main" id="{B4C9A9CF-C1B1-4599-B4BE-3C63DB5DA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" name="Freeform 59">
              <a:extLst>
                <a:ext uri="{FF2B5EF4-FFF2-40B4-BE49-F238E27FC236}">
                  <a16:creationId xmlns:a16="http://schemas.microsoft.com/office/drawing/2014/main" id="{77113B5A-B9B4-476E-B0B6-D73731ED60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" name="Freeform 60">
              <a:extLst>
                <a:ext uri="{FF2B5EF4-FFF2-40B4-BE49-F238E27FC236}">
                  <a16:creationId xmlns:a16="http://schemas.microsoft.com/office/drawing/2014/main" id="{833B6EE1-2897-4962-94C2-F1781AB6EB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8" name="Freeform 61">
              <a:extLst>
                <a:ext uri="{FF2B5EF4-FFF2-40B4-BE49-F238E27FC236}">
                  <a16:creationId xmlns:a16="http://schemas.microsoft.com/office/drawing/2014/main" id="{0D3A5BF2-5BE3-4C50-87D8-5DE0E3F994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3259660D-36CA-4CE8-BAE4-51D792E26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67FF08CC-4956-463F-939A-D5F4857B2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1B73A5A1-715E-4EE1-979C-F93885A235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49C62DE2-1C4F-462D-BD09-3A842D3F8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3D264F0D-5876-4656-9C7A-B48D5502D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89FDA137-3FB4-4D7E-8A49-EEECBD61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04E7D2AE-28C9-4628-BD85-BA27E9FCF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4F783DEE-F57C-4B9E-8872-4C87DA312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71A6454B-C206-4791-9D92-F9F445FF6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38BBAFCC-5E55-4F4A-A4C0-DF6FC110F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26E8C77F-76FF-43A4-A97E-41AC000FC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" name="Freeform 21">
              <a:extLst>
                <a:ext uri="{FF2B5EF4-FFF2-40B4-BE49-F238E27FC236}">
                  <a16:creationId xmlns:a16="http://schemas.microsoft.com/office/drawing/2014/main" id="{A4111B1A-A15B-45B3-8046-241B9DD94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1" name="Freeform 25">
              <a:extLst>
                <a:ext uri="{FF2B5EF4-FFF2-40B4-BE49-F238E27FC236}">
                  <a16:creationId xmlns:a16="http://schemas.microsoft.com/office/drawing/2014/main" id="{5B685BB7-18D3-4F0D-9F12-6D3B55DFA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517A53D4-7147-4221-A61E-9B200C6F1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3" name="Freeform 31">
              <a:extLst>
                <a:ext uri="{FF2B5EF4-FFF2-40B4-BE49-F238E27FC236}">
                  <a16:creationId xmlns:a16="http://schemas.microsoft.com/office/drawing/2014/main" id="{6708A9B0-01F3-4456-A437-3AECD5241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4" name="Freeform 32">
              <a:extLst>
                <a:ext uri="{FF2B5EF4-FFF2-40B4-BE49-F238E27FC236}">
                  <a16:creationId xmlns:a16="http://schemas.microsoft.com/office/drawing/2014/main" id="{6E2F05F1-165B-48E2-8785-FE3E8BDDA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4621CA6A-8B5F-4117-AE61-60868FFEB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406685F-A8E5-4D0E-8AD0-FC9818A07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9702B276-8326-4B9C-9A9E-0001F5831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958AAED4-6FF2-47DE-8F92-BBDA774065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AE0AC6C8-4875-4112-8AEC-C2E467528D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04CE0DFE-0A0D-4326-A9ED-C0B035EA3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3CF6D096-9D3D-4DA1-8A45-CC349B950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2" name="Freeform 40">
              <a:extLst>
                <a:ext uri="{FF2B5EF4-FFF2-40B4-BE49-F238E27FC236}">
                  <a16:creationId xmlns:a16="http://schemas.microsoft.com/office/drawing/2014/main" id="{239D883A-B0EE-4B4D-AA30-4A36ACBBD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3" name="Freeform 41">
              <a:extLst>
                <a:ext uri="{FF2B5EF4-FFF2-40B4-BE49-F238E27FC236}">
                  <a16:creationId xmlns:a16="http://schemas.microsoft.com/office/drawing/2014/main" id="{DB7A84ED-1192-4906-9F5E-A8603CAC1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4" name="Freeform 42">
              <a:extLst>
                <a:ext uri="{FF2B5EF4-FFF2-40B4-BE49-F238E27FC236}">
                  <a16:creationId xmlns:a16="http://schemas.microsoft.com/office/drawing/2014/main" id="{AE1B6E33-05BC-4999-AEE4-0D89361251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" name="Freeform 44">
              <a:extLst>
                <a:ext uri="{FF2B5EF4-FFF2-40B4-BE49-F238E27FC236}">
                  <a16:creationId xmlns:a16="http://schemas.microsoft.com/office/drawing/2014/main" id="{F2FC0B5E-7BBC-424D-AC84-EF49AB6E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" name="Freeform 45">
              <a:extLst>
                <a:ext uri="{FF2B5EF4-FFF2-40B4-BE49-F238E27FC236}">
                  <a16:creationId xmlns:a16="http://schemas.microsoft.com/office/drawing/2014/main" id="{E1DEA5DC-D3BC-4037-A559-DD05A1ACB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" name="Freeform 46">
              <a:extLst>
                <a:ext uri="{FF2B5EF4-FFF2-40B4-BE49-F238E27FC236}">
                  <a16:creationId xmlns:a16="http://schemas.microsoft.com/office/drawing/2014/main" id="{DC3B3412-1ACE-4634-9CDF-E58C767D6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" name="Freeform 47">
              <a:extLst>
                <a:ext uri="{FF2B5EF4-FFF2-40B4-BE49-F238E27FC236}">
                  <a16:creationId xmlns:a16="http://schemas.microsoft.com/office/drawing/2014/main" id="{E145456D-0E88-4DBB-B217-1AF59C8FDB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" name="Freeform 48">
              <a:extLst>
                <a:ext uri="{FF2B5EF4-FFF2-40B4-BE49-F238E27FC236}">
                  <a16:creationId xmlns:a16="http://schemas.microsoft.com/office/drawing/2014/main" id="{0DDEBE02-4D5D-4AB6-A767-A49858AC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" name="Freeform 49">
              <a:extLst>
                <a:ext uri="{FF2B5EF4-FFF2-40B4-BE49-F238E27FC236}">
                  <a16:creationId xmlns:a16="http://schemas.microsoft.com/office/drawing/2014/main" id="{DE504D70-7624-417D-B723-F099763C9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" name="Freeform 8">
              <a:extLst>
                <a:ext uri="{FF2B5EF4-FFF2-40B4-BE49-F238E27FC236}">
                  <a16:creationId xmlns:a16="http://schemas.microsoft.com/office/drawing/2014/main" id="{05FE662B-F326-4B71-A99C-42ACF4F7C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" name="Freeform 106">
              <a:extLst>
                <a:ext uri="{FF2B5EF4-FFF2-40B4-BE49-F238E27FC236}">
                  <a16:creationId xmlns:a16="http://schemas.microsoft.com/office/drawing/2014/main" id="{36D641DB-9EC0-4D8E-A150-26FBC82E3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5339FF0C-6FD5-4F5F-9515-820F2A179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6F8E3F7B-1FED-43BF-9A36-BCFA0CD3C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26">
              <a:extLst>
                <a:ext uri="{FF2B5EF4-FFF2-40B4-BE49-F238E27FC236}">
                  <a16:creationId xmlns:a16="http://schemas.microsoft.com/office/drawing/2014/main" id="{C0E6DC36-D383-407E-AE82-12FE95F2E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27">
              <a:extLst>
                <a:ext uri="{FF2B5EF4-FFF2-40B4-BE49-F238E27FC236}">
                  <a16:creationId xmlns:a16="http://schemas.microsoft.com/office/drawing/2014/main" id="{41C3278A-2E6D-4D9B-AEF5-A807B9615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28">
              <a:extLst>
                <a:ext uri="{FF2B5EF4-FFF2-40B4-BE49-F238E27FC236}">
                  <a16:creationId xmlns:a16="http://schemas.microsoft.com/office/drawing/2014/main" id="{89244A01-F277-4F26-AE5A-BF3D316CF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55">
              <a:extLst>
                <a:ext uri="{FF2B5EF4-FFF2-40B4-BE49-F238E27FC236}">
                  <a16:creationId xmlns:a16="http://schemas.microsoft.com/office/drawing/2014/main" id="{EFEC8EA5-33BA-4ADA-B192-C43F18940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56">
              <a:extLst>
                <a:ext uri="{FF2B5EF4-FFF2-40B4-BE49-F238E27FC236}">
                  <a16:creationId xmlns:a16="http://schemas.microsoft.com/office/drawing/2014/main" id="{A18F9FED-8DBB-4969-9155-DE12E3A0F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57">
              <a:extLst>
                <a:ext uri="{FF2B5EF4-FFF2-40B4-BE49-F238E27FC236}">
                  <a16:creationId xmlns:a16="http://schemas.microsoft.com/office/drawing/2014/main" id="{B0F7B322-17D5-4AF6-92BD-A8C0C93C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60">
              <a:extLst>
                <a:ext uri="{FF2B5EF4-FFF2-40B4-BE49-F238E27FC236}">
                  <a16:creationId xmlns:a16="http://schemas.microsoft.com/office/drawing/2014/main" id="{24A74BB0-60D6-47F6-815D-57643F78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61">
              <a:extLst>
                <a:ext uri="{FF2B5EF4-FFF2-40B4-BE49-F238E27FC236}">
                  <a16:creationId xmlns:a16="http://schemas.microsoft.com/office/drawing/2014/main" id="{59BD4E9F-5AF3-410E-BA81-C8FB089AC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5">
              <a:extLst>
                <a:ext uri="{FF2B5EF4-FFF2-40B4-BE49-F238E27FC236}">
                  <a16:creationId xmlns:a16="http://schemas.microsoft.com/office/drawing/2014/main" id="{D6D1AB9D-4B83-4357-A851-B2E6CFB00F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241EADB7-1BFC-407F-8727-81FA304F7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8FD69479-49EA-46A5-A298-704A3CFA9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B975E6CF-D2C2-46EB-9D80-C3DD147CB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EEE5D8A-1084-42CE-B548-B088B1D249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FCC93296-A3BA-42D9-A378-A354C5DD8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07543912-6DCB-4819-A66F-42EE4F0D8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7F866A45-A354-416F-B219-A48DB37C1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F4094602-4409-4CE1-836C-E17D789C0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16">
              <a:extLst>
                <a:ext uri="{FF2B5EF4-FFF2-40B4-BE49-F238E27FC236}">
                  <a16:creationId xmlns:a16="http://schemas.microsoft.com/office/drawing/2014/main" id="{7D693A39-1F39-4534-8816-36A07DD221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17">
              <a:extLst>
                <a:ext uri="{FF2B5EF4-FFF2-40B4-BE49-F238E27FC236}">
                  <a16:creationId xmlns:a16="http://schemas.microsoft.com/office/drawing/2014/main" id="{0B512AA7-199A-4BD4-B971-6AB439FB4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556CE39F-C84E-4584-9D91-F7E8C2EBF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AE8403BC-F25E-4799-BDF8-380882E043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29">
              <a:extLst>
                <a:ext uri="{FF2B5EF4-FFF2-40B4-BE49-F238E27FC236}">
                  <a16:creationId xmlns:a16="http://schemas.microsoft.com/office/drawing/2014/main" id="{F63D6598-1C88-4D14-8F55-6901ACFD22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DCDB0FC4-3DD2-465B-9B81-2E109A820E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0C441EB2-5165-4FB6-A271-211D52022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33">
              <a:extLst>
                <a:ext uri="{FF2B5EF4-FFF2-40B4-BE49-F238E27FC236}">
                  <a16:creationId xmlns:a16="http://schemas.microsoft.com/office/drawing/2014/main" id="{BC6D9754-3C03-417A-9639-C565FDD83B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34">
              <a:extLst>
                <a:ext uri="{FF2B5EF4-FFF2-40B4-BE49-F238E27FC236}">
                  <a16:creationId xmlns:a16="http://schemas.microsoft.com/office/drawing/2014/main" id="{88A47B5B-64F4-4FA1-BB00-084D4FB6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35">
              <a:extLst>
                <a:ext uri="{FF2B5EF4-FFF2-40B4-BE49-F238E27FC236}">
                  <a16:creationId xmlns:a16="http://schemas.microsoft.com/office/drawing/2014/main" id="{5E42CDA6-9824-40BA-88DD-1EBD4BC45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36">
              <a:extLst>
                <a:ext uri="{FF2B5EF4-FFF2-40B4-BE49-F238E27FC236}">
                  <a16:creationId xmlns:a16="http://schemas.microsoft.com/office/drawing/2014/main" id="{7D125385-AB30-4FD6-91FB-D18B0ADD8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37">
              <a:extLst>
                <a:ext uri="{FF2B5EF4-FFF2-40B4-BE49-F238E27FC236}">
                  <a16:creationId xmlns:a16="http://schemas.microsoft.com/office/drawing/2014/main" id="{C8D58FE1-F398-4AED-80E0-901982E7A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38">
              <a:extLst>
                <a:ext uri="{FF2B5EF4-FFF2-40B4-BE49-F238E27FC236}">
                  <a16:creationId xmlns:a16="http://schemas.microsoft.com/office/drawing/2014/main" id="{35EA3F61-45EB-4A05-8603-5E887B1F2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39">
              <a:extLst>
                <a:ext uri="{FF2B5EF4-FFF2-40B4-BE49-F238E27FC236}">
                  <a16:creationId xmlns:a16="http://schemas.microsoft.com/office/drawing/2014/main" id="{ECC31BC3-0C34-43CA-8D48-941345F44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40">
              <a:extLst>
                <a:ext uri="{FF2B5EF4-FFF2-40B4-BE49-F238E27FC236}">
                  <a16:creationId xmlns:a16="http://schemas.microsoft.com/office/drawing/2014/main" id="{2CFF65C5-B933-42EA-AA79-B7DF3EDBF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41">
              <a:extLst>
                <a:ext uri="{FF2B5EF4-FFF2-40B4-BE49-F238E27FC236}">
                  <a16:creationId xmlns:a16="http://schemas.microsoft.com/office/drawing/2014/main" id="{653444E8-128E-4304-A1D2-B8E25357B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42">
              <a:extLst>
                <a:ext uri="{FF2B5EF4-FFF2-40B4-BE49-F238E27FC236}">
                  <a16:creationId xmlns:a16="http://schemas.microsoft.com/office/drawing/2014/main" id="{EB8F7FAD-A291-4385-AB3D-DBD355F27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D250296-C84E-45F7-B05E-168DC38BB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500009AB-2545-4253-9284-A4A1D31B6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0851592E-5E5F-4D3B-BEF0-6AB0342D68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D767F79F-26DE-4E7B-A4FE-65DDB01C9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79AD3522-E3E9-47FB-835A-DC02CEED8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346078A2-8237-4357-AA64-3B44F488B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58748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866D9-083A-45F4-8133-10827BE09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Two-area system with interconnector and ACE Control</a:t>
            </a:r>
            <a:endParaRPr lang="en-IE" dirty="0"/>
          </a:p>
        </p:txBody>
      </p:sp>
      <p:pic>
        <p:nvPicPr>
          <p:cNvPr id="4" name="Content Placeholder 3" descr="Chart, line chart&#10;&#10;Description automatically generated">
            <a:extLst>
              <a:ext uri="{FF2B5EF4-FFF2-40B4-BE49-F238E27FC236}">
                <a16:creationId xmlns:a16="http://schemas.microsoft.com/office/drawing/2014/main" id="{FF3752C7-9B56-4A7C-927A-EB16C3DBE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48" y="1828483"/>
            <a:ext cx="5496052" cy="20462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445BCA5B-EC9F-4F6B-B3F7-E58650C1AB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48" y="4166094"/>
            <a:ext cx="5496052" cy="206847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46EE922D-A01C-42C1-B9FA-DCF4F8C2EB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648" y="1828483"/>
            <a:ext cx="5503515" cy="20462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E57851-8EAE-4B2A-92F9-6FECBBFABB12}"/>
              </a:ext>
            </a:extLst>
          </p:cNvPr>
          <p:cNvSpPr txBox="1"/>
          <p:nvPr/>
        </p:nvSpPr>
        <p:spPr>
          <a:xfrm>
            <a:off x="8313263" y="3807716"/>
            <a:ext cx="21134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0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Ki = 0.3 &amp; B = 20</a:t>
            </a:r>
            <a:endParaRPr lang="en-IE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14CE46-C463-4007-A969-90DE43DE23FC}"/>
              </a:ext>
            </a:extLst>
          </p:cNvPr>
          <p:cNvSpPr txBox="1"/>
          <p:nvPr/>
        </p:nvSpPr>
        <p:spPr>
          <a:xfrm>
            <a:off x="2483963" y="3807716"/>
            <a:ext cx="21134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0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Ki = 0.5 &amp; B = 0</a:t>
            </a:r>
            <a:endParaRPr lang="en-IE" sz="2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215EAF-B7EB-4833-9C59-9699AC6F0410}"/>
              </a:ext>
            </a:extLst>
          </p:cNvPr>
          <p:cNvSpPr txBox="1"/>
          <p:nvPr/>
        </p:nvSpPr>
        <p:spPr>
          <a:xfrm>
            <a:off x="2483962" y="6201568"/>
            <a:ext cx="21134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0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Ki = 0 &amp; B = 40</a:t>
            </a:r>
            <a:endParaRPr lang="en-IE" sz="2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F5F865-F84E-4AB1-A2C5-5FAB5D8C6245}"/>
              </a:ext>
            </a:extLst>
          </p:cNvPr>
          <p:cNvSpPr txBox="1"/>
          <p:nvPr/>
        </p:nvSpPr>
        <p:spPr>
          <a:xfrm>
            <a:off x="6484463" y="4506216"/>
            <a:ext cx="47931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0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Ki = 0.5 	</a:t>
            </a:r>
            <a:r>
              <a:rPr lang="en-IE" sz="2000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        </a:t>
            </a:r>
            <a:r>
              <a:rPr lang="en-IE" sz="20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B = 0	=  p                f </a:t>
            </a:r>
            <a:endParaRPr lang="en-IE" sz="2000" b="1" dirty="0"/>
          </a:p>
        </p:txBody>
      </p:sp>
      <p:sp>
        <p:nvSpPr>
          <p:cNvPr id="12" name="Arrow: Up 11">
            <a:extLst>
              <a:ext uri="{FF2B5EF4-FFF2-40B4-BE49-F238E27FC236}">
                <a16:creationId xmlns:a16="http://schemas.microsoft.com/office/drawing/2014/main" id="{A34E45D7-8E47-429E-83E3-572F914BF6EC}"/>
              </a:ext>
            </a:extLst>
          </p:cNvPr>
          <p:cNvSpPr/>
          <p:nvPr/>
        </p:nvSpPr>
        <p:spPr>
          <a:xfrm>
            <a:off x="7518006" y="4524448"/>
            <a:ext cx="254000" cy="38328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endParaRPr lang="en-IE" dirty="0"/>
          </a:p>
        </p:txBody>
      </p:sp>
      <p:sp>
        <p:nvSpPr>
          <p:cNvPr id="13" name="Arrow: Up 12">
            <a:extLst>
              <a:ext uri="{FF2B5EF4-FFF2-40B4-BE49-F238E27FC236}">
                <a16:creationId xmlns:a16="http://schemas.microsoft.com/office/drawing/2014/main" id="{CC063FBE-3061-4939-98C2-6E20D4676EE3}"/>
              </a:ext>
            </a:extLst>
          </p:cNvPr>
          <p:cNvSpPr/>
          <p:nvPr/>
        </p:nvSpPr>
        <p:spPr>
          <a:xfrm rot="10800000">
            <a:off x="8805548" y="4504567"/>
            <a:ext cx="254000" cy="38328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5" name="Graphic 14" descr="Checkmark with solid fill">
            <a:extLst>
              <a:ext uri="{FF2B5EF4-FFF2-40B4-BE49-F238E27FC236}">
                <a16:creationId xmlns:a16="http://schemas.microsoft.com/office/drawing/2014/main" id="{89C9CF0D-3F42-4A2A-8492-1A4E574215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99115" y="4417239"/>
            <a:ext cx="527585" cy="527585"/>
          </a:xfrm>
          <a:prstGeom prst="rect">
            <a:avLst/>
          </a:prstGeom>
        </p:spPr>
      </p:pic>
      <p:pic>
        <p:nvPicPr>
          <p:cNvPr id="18" name="Graphic 17" descr="Close with solid fill">
            <a:extLst>
              <a:ext uri="{FF2B5EF4-FFF2-40B4-BE49-F238E27FC236}">
                <a16:creationId xmlns:a16="http://schemas.microsoft.com/office/drawing/2014/main" id="{0CDF540B-5FAA-4025-BFCE-E83DF656DE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86760" y="4442478"/>
            <a:ext cx="527585" cy="52758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04139A3-6AEB-468D-9CC8-288FFED69F78}"/>
              </a:ext>
            </a:extLst>
          </p:cNvPr>
          <p:cNvSpPr txBox="1"/>
          <p:nvPr/>
        </p:nvSpPr>
        <p:spPr>
          <a:xfrm>
            <a:off x="6484463" y="5149987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0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Ki = 0 	</a:t>
            </a:r>
            <a:r>
              <a:rPr lang="en-IE" sz="2000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        </a:t>
            </a:r>
            <a:r>
              <a:rPr lang="en-IE" sz="20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B = 40	=  p                f </a:t>
            </a:r>
            <a:endParaRPr lang="en-IE" sz="20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D7363BF-E819-405B-9C4D-10F9BDF4C469}"/>
              </a:ext>
            </a:extLst>
          </p:cNvPr>
          <p:cNvSpPr txBox="1"/>
          <p:nvPr/>
        </p:nvSpPr>
        <p:spPr>
          <a:xfrm>
            <a:off x="6484463" y="5727061"/>
            <a:ext cx="6292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0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Ki = 0.3 	</a:t>
            </a:r>
            <a:r>
              <a:rPr lang="en-IE" sz="2000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        </a:t>
            </a:r>
            <a:r>
              <a:rPr lang="en-IE" sz="20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B = 20	=  p                f </a:t>
            </a:r>
            <a:endParaRPr lang="en-IE" sz="2000" b="1" dirty="0"/>
          </a:p>
        </p:txBody>
      </p:sp>
      <p:sp>
        <p:nvSpPr>
          <p:cNvPr id="23" name="Arrow: Up 22">
            <a:extLst>
              <a:ext uri="{FF2B5EF4-FFF2-40B4-BE49-F238E27FC236}">
                <a16:creationId xmlns:a16="http://schemas.microsoft.com/office/drawing/2014/main" id="{BE37829D-69D2-476E-AA46-5D1647A94117}"/>
              </a:ext>
            </a:extLst>
          </p:cNvPr>
          <p:cNvSpPr/>
          <p:nvPr/>
        </p:nvSpPr>
        <p:spPr>
          <a:xfrm rot="10800000">
            <a:off x="7531100" y="5149987"/>
            <a:ext cx="254000" cy="38328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4" name="Arrow: Up 23">
            <a:extLst>
              <a:ext uri="{FF2B5EF4-FFF2-40B4-BE49-F238E27FC236}">
                <a16:creationId xmlns:a16="http://schemas.microsoft.com/office/drawing/2014/main" id="{363901A8-ABAD-441A-BD23-C2A575E9BA74}"/>
              </a:ext>
            </a:extLst>
          </p:cNvPr>
          <p:cNvSpPr/>
          <p:nvPr/>
        </p:nvSpPr>
        <p:spPr>
          <a:xfrm>
            <a:off x="8816024" y="5149987"/>
            <a:ext cx="254000" cy="38328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endParaRPr lang="en-IE" dirty="0"/>
          </a:p>
        </p:txBody>
      </p:sp>
      <p:sp>
        <p:nvSpPr>
          <p:cNvPr id="25" name="Arrow: Up 24">
            <a:extLst>
              <a:ext uri="{FF2B5EF4-FFF2-40B4-BE49-F238E27FC236}">
                <a16:creationId xmlns:a16="http://schemas.microsoft.com/office/drawing/2014/main" id="{00E452D2-6DD1-4A20-B7E2-930333E79A05}"/>
              </a:ext>
            </a:extLst>
          </p:cNvPr>
          <p:cNvSpPr/>
          <p:nvPr/>
        </p:nvSpPr>
        <p:spPr>
          <a:xfrm>
            <a:off x="7531100" y="5727061"/>
            <a:ext cx="254000" cy="383284"/>
          </a:xfrm>
          <a:prstGeom prst="up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endParaRPr lang="en-IE" dirty="0">
              <a:highlight>
                <a:srgbClr val="FF00FF"/>
              </a:highlight>
            </a:endParaRPr>
          </a:p>
        </p:txBody>
      </p:sp>
      <p:sp>
        <p:nvSpPr>
          <p:cNvPr id="26" name="Arrow: Up 25">
            <a:extLst>
              <a:ext uri="{FF2B5EF4-FFF2-40B4-BE49-F238E27FC236}">
                <a16:creationId xmlns:a16="http://schemas.microsoft.com/office/drawing/2014/main" id="{0C96DEF6-79DA-4EBD-9D64-85B323890EEE}"/>
              </a:ext>
            </a:extLst>
          </p:cNvPr>
          <p:cNvSpPr/>
          <p:nvPr/>
        </p:nvSpPr>
        <p:spPr>
          <a:xfrm>
            <a:off x="8821262" y="5723703"/>
            <a:ext cx="254000" cy="38328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endParaRPr lang="en-IE" dirty="0"/>
          </a:p>
        </p:txBody>
      </p:sp>
      <p:pic>
        <p:nvPicPr>
          <p:cNvPr id="27" name="Graphic 26" descr="Close with solid fill">
            <a:extLst>
              <a:ext uri="{FF2B5EF4-FFF2-40B4-BE49-F238E27FC236}">
                <a16:creationId xmlns:a16="http://schemas.microsoft.com/office/drawing/2014/main" id="{56596FC2-E595-41C1-883B-5237E64015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99114" y="5077836"/>
            <a:ext cx="527585" cy="527585"/>
          </a:xfrm>
          <a:prstGeom prst="rect">
            <a:avLst/>
          </a:prstGeom>
        </p:spPr>
      </p:pic>
      <p:pic>
        <p:nvPicPr>
          <p:cNvPr id="28" name="Graphic 27" descr="Checkmark with solid fill">
            <a:extLst>
              <a:ext uri="{FF2B5EF4-FFF2-40B4-BE49-F238E27FC236}">
                <a16:creationId xmlns:a16="http://schemas.microsoft.com/office/drawing/2014/main" id="{F77D575D-0923-4718-81FD-6D8913B0B4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986760" y="5091703"/>
            <a:ext cx="527585" cy="527585"/>
          </a:xfrm>
          <a:prstGeom prst="rect">
            <a:avLst/>
          </a:prstGeom>
        </p:spPr>
      </p:pic>
      <p:pic>
        <p:nvPicPr>
          <p:cNvPr id="29" name="Graphic 28" descr="Checkmark with solid fill">
            <a:extLst>
              <a:ext uri="{FF2B5EF4-FFF2-40B4-BE49-F238E27FC236}">
                <a16:creationId xmlns:a16="http://schemas.microsoft.com/office/drawing/2014/main" id="{B29C6452-3645-4EF6-8FAE-992031D6B7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986760" y="5651552"/>
            <a:ext cx="527585" cy="527585"/>
          </a:xfrm>
          <a:prstGeom prst="rect">
            <a:avLst/>
          </a:prstGeom>
        </p:spPr>
      </p:pic>
      <p:pic>
        <p:nvPicPr>
          <p:cNvPr id="30" name="Graphic 29" descr="Checkmark with solid fill">
            <a:extLst>
              <a:ext uri="{FF2B5EF4-FFF2-40B4-BE49-F238E27FC236}">
                <a16:creationId xmlns:a16="http://schemas.microsoft.com/office/drawing/2014/main" id="{30C7E8BB-4FB2-4DA9-9CCB-364C9D74A26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893875" y="5692455"/>
            <a:ext cx="527585" cy="52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44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7121B47-384D-4AA6-BFEE-9EB117D2A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3CDCFF-2422-4595-AB28-17AB32FED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1560" y="765690"/>
            <a:ext cx="4773663" cy="3306031"/>
          </a:xfrm>
        </p:spPr>
        <p:txBody>
          <a:bodyPr>
            <a:normAutofit/>
          </a:bodyPr>
          <a:lstStyle/>
          <a:p>
            <a:r>
              <a:rPr lang="en-GB" dirty="0"/>
              <a:t>TIME ERROR IN POWER SYSTEMS</a:t>
            </a:r>
            <a:endParaRPr lang="en-IE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CB9C70C-9B50-4D83-B8B9-1A0FFA2CB1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52693" y="20697"/>
            <a:ext cx="1862695" cy="6816606"/>
            <a:chOff x="9952693" y="20697"/>
            <a:chExt cx="1862695" cy="681660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E1E57A5-A4F5-41D5-9E12-FA9144457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674062" y="20697"/>
              <a:ext cx="1141326" cy="6816606"/>
              <a:chOff x="5889776" y="13394"/>
              <a:chExt cx="1141326" cy="6816606"/>
            </a:xfrm>
          </p:grpSpPr>
          <p:sp>
            <p:nvSpPr>
              <p:cNvPr id="100" name="Freeform 8">
                <a:extLst>
                  <a:ext uri="{FF2B5EF4-FFF2-40B4-BE49-F238E27FC236}">
                    <a16:creationId xmlns:a16="http://schemas.microsoft.com/office/drawing/2014/main" id="{ADBCFAC3-B2EB-4241-B9C9-AC317FCE77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8443" y="6718576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10">
                <a:extLst>
                  <a:ext uri="{FF2B5EF4-FFF2-40B4-BE49-F238E27FC236}">
                    <a16:creationId xmlns:a16="http://schemas.microsoft.com/office/drawing/2014/main" id="{86F38B84-C3BC-48A8-9EEF-3077223C4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5468" y="152241"/>
                <a:ext cx="138242" cy="88130"/>
              </a:xfrm>
              <a:custGeom>
                <a:avLst/>
                <a:gdLst>
                  <a:gd name="T0" fmla="*/ 22 w 42"/>
                  <a:gd name="T1" fmla="*/ 0 h 29"/>
                  <a:gd name="T2" fmla="*/ 14 w 42"/>
                  <a:gd name="T3" fmla="*/ 25 h 29"/>
                  <a:gd name="T4" fmla="*/ 22 w 42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9">
                    <a:moveTo>
                      <a:pt x="22" y="0"/>
                    </a:moveTo>
                    <a:cubicBezTo>
                      <a:pt x="42" y="7"/>
                      <a:pt x="28" y="29"/>
                      <a:pt x="14" y="25"/>
                    </a:cubicBezTo>
                    <a:cubicBezTo>
                      <a:pt x="0" y="18"/>
                      <a:pt x="8" y="1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15">
                <a:extLst>
                  <a:ext uri="{FF2B5EF4-FFF2-40B4-BE49-F238E27FC236}">
                    <a16:creationId xmlns:a16="http://schemas.microsoft.com/office/drawing/2014/main" id="{E288352D-6F27-4727-9241-658737B62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9398" y="666438"/>
                <a:ext cx="121406" cy="72626"/>
              </a:xfrm>
              <a:custGeom>
                <a:avLst/>
                <a:gdLst>
                  <a:gd name="T0" fmla="*/ 16 w 37"/>
                  <a:gd name="T1" fmla="*/ 0 h 24"/>
                  <a:gd name="T2" fmla="*/ 11 w 37"/>
                  <a:gd name="T3" fmla="*/ 24 h 24"/>
                  <a:gd name="T4" fmla="*/ 16 w 37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4">
                    <a:moveTo>
                      <a:pt x="16" y="0"/>
                    </a:moveTo>
                    <a:cubicBezTo>
                      <a:pt x="37" y="6"/>
                      <a:pt x="30" y="20"/>
                      <a:pt x="11" y="24"/>
                    </a:cubicBezTo>
                    <a:cubicBezTo>
                      <a:pt x="0" y="17"/>
                      <a:pt x="5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18">
                <a:extLst>
                  <a:ext uri="{FF2B5EF4-FFF2-40B4-BE49-F238E27FC236}">
                    <a16:creationId xmlns:a16="http://schemas.microsoft.com/office/drawing/2014/main" id="{6AC265CB-8E11-45EF-8A58-9FCB96E0D9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22812" y="409695"/>
                <a:ext cx="138242" cy="78339"/>
              </a:xfrm>
              <a:custGeom>
                <a:avLst/>
                <a:gdLst>
                  <a:gd name="T0" fmla="*/ 6 w 42"/>
                  <a:gd name="T1" fmla="*/ 6 h 26"/>
                  <a:gd name="T2" fmla="*/ 21 w 42"/>
                  <a:gd name="T3" fmla="*/ 26 h 26"/>
                  <a:gd name="T4" fmla="*/ 6 w 42"/>
                  <a:gd name="T5" fmla="*/ 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6">
                    <a:moveTo>
                      <a:pt x="6" y="6"/>
                    </a:moveTo>
                    <a:cubicBezTo>
                      <a:pt x="25" y="0"/>
                      <a:pt x="42" y="17"/>
                      <a:pt x="21" y="26"/>
                    </a:cubicBezTo>
                    <a:cubicBezTo>
                      <a:pt x="9" y="26"/>
                      <a:pt x="0" y="16"/>
                      <a:pt x="6" y="6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19">
                <a:extLst>
                  <a:ext uri="{FF2B5EF4-FFF2-40B4-BE49-F238E27FC236}">
                    <a16:creationId xmlns:a16="http://schemas.microsoft.com/office/drawing/2014/main" id="{DABD6D60-E6DC-4EFB-B755-7954BBAB80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2730" y="2096571"/>
                <a:ext cx="124951" cy="69362"/>
              </a:xfrm>
              <a:custGeom>
                <a:avLst/>
                <a:gdLst>
                  <a:gd name="T0" fmla="*/ 16 w 38"/>
                  <a:gd name="T1" fmla="*/ 0 h 23"/>
                  <a:gd name="T2" fmla="*/ 10 w 38"/>
                  <a:gd name="T3" fmla="*/ 23 h 23"/>
                  <a:gd name="T4" fmla="*/ 16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16" y="0"/>
                    </a:moveTo>
                    <a:cubicBezTo>
                      <a:pt x="38" y="8"/>
                      <a:pt x="31" y="18"/>
                      <a:pt x="10" y="23"/>
                    </a:cubicBezTo>
                    <a:cubicBezTo>
                      <a:pt x="0" y="16"/>
                      <a:pt x="4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20">
                <a:extLst>
                  <a:ext uri="{FF2B5EF4-FFF2-40B4-BE49-F238E27FC236}">
                    <a16:creationId xmlns:a16="http://schemas.microsoft.com/office/drawing/2014/main" id="{CF6F209B-B481-49BF-87A6-6201C22D8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97493" y="2294129"/>
                <a:ext cx="128495" cy="78339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6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3"/>
                      <a:pt x="36" y="26"/>
                      <a:pt x="20" y="26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22">
                <a:extLst>
                  <a:ext uri="{FF2B5EF4-FFF2-40B4-BE49-F238E27FC236}">
                    <a16:creationId xmlns:a16="http://schemas.microsoft.com/office/drawing/2014/main" id="{F1FA7743-5F0C-45CC-8886-3340214982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66832" y="1123972"/>
                <a:ext cx="150648" cy="99554"/>
              </a:xfrm>
              <a:custGeom>
                <a:avLst/>
                <a:gdLst>
                  <a:gd name="T0" fmla="*/ 26 w 46"/>
                  <a:gd name="T1" fmla="*/ 0 h 33"/>
                  <a:gd name="T2" fmla="*/ 38 w 46"/>
                  <a:gd name="T3" fmla="*/ 22 h 33"/>
                  <a:gd name="T4" fmla="*/ 26 w 46"/>
                  <a:gd name="T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33">
                    <a:moveTo>
                      <a:pt x="26" y="0"/>
                    </a:moveTo>
                    <a:cubicBezTo>
                      <a:pt x="29" y="0"/>
                      <a:pt x="46" y="16"/>
                      <a:pt x="38" y="22"/>
                    </a:cubicBezTo>
                    <a:cubicBezTo>
                      <a:pt x="16" y="33"/>
                      <a:pt x="0" y="5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23">
                <a:extLst>
                  <a:ext uri="{FF2B5EF4-FFF2-40B4-BE49-F238E27FC236}">
                    <a16:creationId xmlns:a16="http://schemas.microsoft.com/office/drawing/2014/main" id="{916D9D0F-5354-4875-9938-6387BFAEA3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0519" y="911406"/>
                <a:ext cx="134697" cy="81603"/>
              </a:xfrm>
              <a:custGeom>
                <a:avLst/>
                <a:gdLst>
                  <a:gd name="T0" fmla="*/ 19 w 41"/>
                  <a:gd name="T1" fmla="*/ 0 h 27"/>
                  <a:gd name="T2" fmla="*/ 8 w 41"/>
                  <a:gd name="T3" fmla="*/ 20 h 27"/>
                  <a:gd name="T4" fmla="*/ 19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19" y="0"/>
                    </a:moveTo>
                    <a:cubicBezTo>
                      <a:pt x="41" y="10"/>
                      <a:pt x="28" y="27"/>
                      <a:pt x="8" y="20"/>
                    </a:cubicBezTo>
                    <a:cubicBezTo>
                      <a:pt x="0" y="8"/>
                      <a:pt x="7" y="2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26">
                <a:extLst>
                  <a:ext uri="{FF2B5EF4-FFF2-40B4-BE49-F238E27FC236}">
                    <a16:creationId xmlns:a16="http://schemas.microsoft.com/office/drawing/2014/main" id="{0E294183-C628-4365-B907-E607D3DB12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67743" y="1395113"/>
                <a:ext cx="127608" cy="78339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5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2"/>
                      <a:pt x="36" y="26"/>
                      <a:pt x="20" y="25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27">
                <a:extLst>
                  <a:ext uri="{FF2B5EF4-FFF2-40B4-BE49-F238E27FC236}">
                    <a16:creationId xmlns:a16="http://schemas.microsoft.com/office/drawing/2014/main" id="{86EA8FAD-5BF8-4312-84E8-774BCEBB4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58219" y="1832215"/>
                <a:ext cx="131153" cy="93843"/>
              </a:xfrm>
              <a:custGeom>
                <a:avLst/>
                <a:gdLst>
                  <a:gd name="T0" fmla="*/ 22 w 40"/>
                  <a:gd name="T1" fmla="*/ 0 h 31"/>
                  <a:gd name="T2" fmla="*/ 16 w 40"/>
                  <a:gd name="T3" fmla="*/ 25 h 31"/>
                  <a:gd name="T4" fmla="*/ 22 w 40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1">
                    <a:moveTo>
                      <a:pt x="22" y="0"/>
                    </a:moveTo>
                    <a:cubicBezTo>
                      <a:pt x="39" y="3"/>
                      <a:pt x="40" y="31"/>
                      <a:pt x="16" y="25"/>
                    </a:cubicBezTo>
                    <a:cubicBezTo>
                      <a:pt x="0" y="7"/>
                      <a:pt x="13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28">
                <a:extLst>
                  <a:ext uri="{FF2B5EF4-FFF2-40B4-BE49-F238E27FC236}">
                    <a16:creationId xmlns:a16="http://schemas.microsoft.com/office/drawing/2014/main" id="{3464AF92-0BBD-433C-B88A-B18E00B14D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5303" y="1609623"/>
                <a:ext cx="127608" cy="69362"/>
              </a:xfrm>
              <a:custGeom>
                <a:avLst/>
                <a:gdLst>
                  <a:gd name="T0" fmla="*/ 16 w 39"/>
                  <a:gd name="T1" fmla="*/ 0 h 23"/>
                  <a:gd name="T2" fmla="*/ 11 w 39"/>
                  <a:gd name="T3" fmla="*/ 23 h 23"/>
                  <a:gd name="T4" fmla="*/ 1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16" y="0"/>
                    </a:moveTo>
                    <a:cubicBezTo>
                      <a:pt x="39" y="7"/>
                      <a:pt x="31" y="17"/>
                      <a:pt x="11" y="23"/>
                    </a:cubicBezTo>
                    <a:cubicBezTo>
                      <a:pt x="0" y="16"/>
                      <a:pt x="4" y="2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F4CE669E-8A98-4951-BC23-D1A03B0181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20553" y="1152725"/>
                <a:ext cx="9748" cy="5712"/>
              </a:xfrm>
              <a:custGeom>
                <a:avLst/>
                <a:gdLst>
                  <a:gd name="T0" fmla="*/ 1 w 3"/>
                  <a:gd name="T1" fmla="*/ 0 h 2"/>
                  <a:gd name="T2" fmla="*/ 2 w 3"/>
                  <a:gd name="T3" fmla="*/ 2 h 2"/>
                  <a:gd name="T4" fmla="*/ 1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2" y="1"/>
                      <a:pt x="3" y="2"/>
                      <a:pt x="2" y="2"/>
                    </a:cubicBezTo>
                    <a:cubicBezTo>
                      <a:pt x="1" y="2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43">
                <a:extLst>
                  <a:ext uri="{FF2B5EF4-FFF2-40B4-BE49-F238E27FC236}">
                    <a16:creationId xmlns:a16="http://schemas.microsoft.com/office/drawing/2014/main" id="{5BB7130C-3DF5-4615-BD83-A75F70091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34545" y="860614"/>
                <a:ext cx="143559" cy="75075"/>
              </a:xfrm>
              <a:custGeom>
                <a:avLst/>
                <a:gdLst>
                  <a:gd name="T0" fmla="*/ 28 w 44"/>
                  <a:gd name="T1" fmla="*/ 0 h 25"/>
                  <a:gd name="T2" fmla="*/ 25 w 44"/>
                  <a:gd name="T3" fmla="*/ 25 h 25"/>
                  <a:gd name="T4" fmla="*/ 28 w 44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25">
                    <a:moveTo>
                      <a:pt x="28" y="0"/>
                    </a:moveTo>
                    <a:cubicBezTo>
                      <a:pt x="44" y="2"/>
                      <a:pt x="38" y="22"/>
                      <a:pt x="25" y="25"/>
                    </a:cubicBezTo>
                    <a:cubicBezTo>
                      <a:pt x="0" y="25"/>
                      <a:pt x="9" y="5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51">
                <a:extLst>
                  <a:ext uri="{FF2B5EF4-FFF2-40B4-BE49-F238E27FC236}">
                    <a16:creationId xmlns:a16="http://schemas.microsoft.com/office/drawing/2014/main" id="{EACB7AF9-EA00-4414-8437-3FDDB2E082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07514" y="1015030"/>
                <a:ext cx="115202" cy="90579"/>
              </a:xfrm>
              <a:custGeom>
                <a:avLst/>
                <a:gdLst>
                  <a:gd name="T0" fmla="*/ 19 w 35"/>
                  <a:gd name="T1" fmla="*/ 0 h 30"/>
                  <a:gd name="T2" fmla="*/ 33 w 35"/>
                  <a:gd name="T3" fmla="*/ 15 h 30"/>
                  <a:gd name="T4" fmla="*/ 25 w 35"/>
                  <a:gd name="T5" fmla="*/ 19 h 30"/>
                  <a:gd name="T6" fmla="*/ 19 w 35"/>
                  <a:gd name="T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0">
                    <a:moveTo>
                      <a:pt x="19" y="0"/>
                    </a:moveTo>
                    <a:cubicBezTo>
                      <a:pt x="26" y="0"/>
                      <a:pt x="35" y="8"/>
                      <a:pt x="33" y="15"/>
                    </a:cubicBezTo>
                    <a:cubicBezTo>
                      <a:pt x="30" y="12"/>
                      <a:pt x="27" y="17"/>
                      <a:pt x="25" y="19"/>
                    </a:cubicBezTo>
                    <a:cubicBezTo>
                      <a:pt x="7" y="30"/>
                      <a:pt x="0" y="5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52">
                <a:extLst>
                  <a:ext uri="{FF2B5EF4-FFF2-40B4-BE49-F238E27FC236}">
                    <a16:creationId xmlns:a16="http://schemas.microsoft.com/office/drawing/2014/main" id="{FC2519C3-3C5A-43C9-9ECF-D097278C18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04519" y="450599"/>
                <a:ext cx="118747" cy="81603"/>
              </a:xfrm>
              <a:custGeom>
                <a:avLst/>
                <a:gdLst>
                  <a:gd name="T0" fmla="*/ 21 w 36"/>
                  <a:gd name="T1" fmla="*/ 0 h 27"/>
                  <a:gd name="T2" fmla="*/ 22 w 36"/>
                  <a:gd name="T3" fmla="*/ 27 h 27"/>
                  <a:gd name="T4" fmla="*/ 21 w 36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21" y="0"/>
                    </a:moveTo>
                    <a:cubicBezTo>
                      <a:pt x="33" y="3"/>
                      <a:pt x="36" y="23"/>
                      <a:pt x="22" y="27"/>
                    </a:cubicBezTo>
                    <a:cubicBezTo>
                      <a:pt x="3" y="25"/>
                      <a:pt x="0" y="1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53">
                <a:extLst>
                  <a:ext uri="{FF2B5EF4-FFF2-40B4-BE49-F238E27FC236}">
                    <a16:creationId xmlns:a16="http://schemas.microsoft.com/office/drawing/2014/main" id="{62D72422-4E61-4321-BD7E-B56CC4B1A8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600" y="1253803"/>
                <a:ext cx="127608" cy="79154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6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3"/>
                      <a:pt x="36" y="26"/>
                      <a:pt x="20" y="26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54">
                <a:extLst>
                  <a:ext uri="{FF2B5EF4-FFF2-40B4-BE49-F238E27FC236}">
                    <a16:creationId xmlns:a16="http://schemas.microsoft.com/office/drawing/2014/main" id="{05F207C0-A03D-4E9A-803E-D82A7BA7E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1447" y="614227"/>
                <a:ext cx="134697" cy="105266"/>
              </a:xfrm>
              <a:custGeom>
                <a:avLst/>
                <a:gdLst>
                  <a:gd name="T0" fmla="*/ 28 w 41"/>
                  <a:gd name="T1" fmla="*/ 2 h 35"/>
                  <a:gd name="T2" fmla="*/ 40 w 41"/>
                  <a:gd name="T3" fmla="*/ 21 h 35"/>
                  <a:gd name="T4" fmla="*/ 28 w 41"/>
                  <a:gd name="T5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5">
                    <a:moveTo>
                      <a:pt x="28" y="2"/>
                    </a:moveTo>
                    <a:cubicBezTo>
                      <a:pt x="37" y="0"/>
                      <a:pt x="41" y="13"/>
                      <a:pt x="40" y="21"/>
                    </a:cubicBezTo>
                    <a:cubicBezTo>
                      <a:pt x="22" y="35"/>
                      <a:pt x="0" y="10"/>
                      <a:pt x="28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55">
                <a:extLst>
                  <a:ext uri="{FF2B5EF4-FFF2-40B4-BE49-F238E27FC236}">
                    <a16:creationId xmlns:a16="http://schemas.microsoft.com/office/drawing/2014/main" id="{255DAFDD-E023-4FF2-A2A7-6F405C8FCB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460" y="1463404"/>
                <a:ext cx="131153" cy="69362"/>
              </a:xfrm>
              <a:custGeom>
                <a:avLst/>
                <a:gdLst>
                  <a:gd name="T0" fmla="*/ 24 w 40"/>
                  <a:gd name="T1" fmla="*/ 0 h 23"/>
                  <a:gd name="T2" fmla="*/ 25 w 40"/>
                  <a:gd name="T3" fmla="*/ 23 h 23"/>
                  <a:gd name="T4" fmla="*/ 24 w 40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3">
                    <a:moveTo>
                      <a:pt x="24" y="0"/>
                    </a:moveTo>
                    <a:cubicBezTo>
                      <a:pt x="40" y="0"/>
                      <a:pt x="38" y="20"/>
                      <a:pt x="25" y="23"/>
                    </a:cubicBezTo>
                    <a:cubicBezTo>
                      <a:pt x="0" y="22"/>
                      <a:pt x="6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56">
                <a:extLst>
                  <a:ext uri="{FF2B5EF4-FFF2-40B4-BE49-F238E27FC236}">
                    <a16:creationId xmlns:a16="http://schemas.microsoft.com/office/drawing/2014/main" id="{75169B61-B4D2-4C2A-BF18-EB0AC8DE6A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156" y="2293440"/>
                <a:ext cx="128495" cy="72626"/>
              </a:xfrm>
              <a:custGeom>
                <a:avLst/>
                <a:gdLst>
                  <a:gd name="T0" fmla="*/ 21 w 39"/>
                  <a:gd name="T1" fmla="*/ 0 h 24"/>
                  <a:gd name="T2" fmla="*/ 22 w 39"/>
                  <a:gd name="T3" fmla="*/ 24 h 24"/>
                  <a:gd name="T4" fmla="*/ 21 w 39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4">
                    <a:moveTo>
                      <a:pt x="21" y="0"/>
                    </a:moveTo>
                    <a:cubicBezTo>
                      <a:pt x="37" y="0"/>
                      <a:pt x="39" y="23"/>
                      <a:pt x="22" y="24"/>
                    </a:cubicBezTo>
                    <a:cubicBezTo>
                      <a:pt x="7" y="22"/>
                      <a:pt x="0" y="5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57">
                <a:extLst>
                  <a:ext uri="{FF2B5EF4-FFF2-40B4-BE49-F238E27FC236}">
                    <a16:creationId xmlns:a16="http://schemas.microsoft.com/office/drawing/2014/main" id="{32FBF9CB-F983-4A89-A0D9-37056BB65B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1609" y="1673149"/>
                <a:ext cx="140901" cy="93843"/>
              </a:xfrm>
              <a:custGeom>
                <a:avLst/>
                <a:gdLst>
                  <a:gd name="T0" fmla="*/ 27 w 43"/>
                  <a:gd name="T1" fmla="*/ 3 h 31"/>
                  <a:gd name="T2" fmla="*/ 40 w 43"/>
                  <a:gd name="T3" fmla="*/ 23 h 31"/>
                  <a:gd name="T4" fmla="*/ 27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7" y="3"/>
                    </a:moveTo>
                    <a:cubicBezTo>
                      <a:pt x="35" y="0"/>
                      <a:pt x="43" y="17"/>
                      <a:pt x="40" y="23"/>
                    </a:cubicBezTo>
                    <a:cubicBezTo>
                      <a:pt x="21" y="31"/>
                      <a:pt x="0" y="15"/>
                      <a:pt x="27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59">
                <a:extLst>
                  <a:ext uri="{FF2B5EF4-FFF2-40B4-BE49-F238E27FC236}">
                    <a16:creationId xmlns:a16="http://schemas.microsoft.com/office/drawing/2014/main" id="{F0884E69-5FA6-4C8C-A64C-DBB313AC2C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1059" y="255502"/>
                <a:ext cx="124063" cy="78339"/>
              </a:xfrm>
              <a:custGeom>
                <a:avLst/>
                <a:gdLst>
                  <a:gd name="T0" fmla="*/ 22 w 38"/>
                  <a:gd name="T1" fmla="*/ 0 h 26"/>
                  <a:gd name="T2" fmla="*/ 18 w 38"/>
                  <a:gd name="T3" fmla="*/ 26 h 26"/>
                  <a:gd name="T4" fmla="*/ 22 w 38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6">
                    <a:moveTo>
                      <a:pt x="22" y="0"/>
                    </a:moveTo>
                    <a:cubicBezTo>
                      <a:pt x="38" y="3"/>
                      <a:pt x="33" y="25"/>
                      <a:pt x="18" y="26"/>
                    </a:cubicBezTo>
                    <a:cubicBezTo>
                      <a:pt x="0" y="20"/>
                      <a:pt x="6" y="3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60">
                <a:extLst>
                  <a:ext uri="{FF2B5EF4-FFF2-40B4-BE49-F238E27FC236}">
                    <a16:creationId xmlns:a16="http://schemas.microsoft.com/office/drawing/2014/main" id="{ED1FD4E2-312B-48A6-9F17-2D0BD4CFB3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6290" y="1902943"/>
                <a:ext cx="131153" cy="69362"/>
              </a:xfrm>
              <a:custGeom>
                <a:avLst/>
                <a:gdLst>
                  <a:gd name="T0" fmla="*/ 24 w 40"/>
                  <a:gd name="T1" fmla="*/ 0 h 23"/>
                  <a:gd name="T2" fmla="*/ 25 w 40"/>
                  <a:gd name="T3" fmla="*/ 23 h 23"/>
                  <a:gd name="T4" fmla="*/ 24 w 40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3">
                    <a:moveTo>
                      <a:pt x="24" y="0"/>
                    </a:moveTo>
                    <a:cubicBezTo>
                      <a:pt x="40" y="0"/>
                      <a:pt x="38" y="20"/>
                      <a:pt x="25" y="23"/>
                    </a:cubicBezTo>
                    <a:cubicBezTo>
                      <a:pt x="0" y="22"/>
                      <a:pt x="6" y="4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EA111918-CFCC-4C23-ADF2-ABCC68A7C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22587" y="2137303"/>
                <a:ext cx="137356" cy="99554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5"/>
                      <a:pt x="16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78">
                <a:extLst>
                  <a:ext uri="{FF2B5EF4-FFF2-40B4-BE49-F238E27FC236}">
                    <a16:creationId xmlns:a16="http://schemas.microsoft.com/office/drawing/2014/main" id="{7E5CA7B2-3753-4B7D-A722-D95342BB8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41825" y="721042"/>
                <a:ext cx="147990" cy="75075"/>
              </a:xfrm>
              <a:custGeom>
                <a:avLst/>
                <a:gdLst>
                  <a:gd name="T0" fmla="*/ 22 w 45"/>
                  <a:gd name="T1" fmla="*/ 0 h 25"/>
                  <a:gd name="T2" fmla="*/ 28 w 45"/>
                  <a:gd name="T3" fmla="*/ 25 h 25"/>
                  <a:gd name="T4" fmla="*/ 22 w 45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5">
                    <a:moveTo>
                      <a:pt x="22" y="0"/>
                    </a:moveTo>
                    <a:cubicBezTo>
                      <a:pt x="32" y="1"/>
                      <a:pt x="45" y="21"/>
                      <a:pt x="28" y="25"/>
                    </a:cubicBezTo>
                    <a:cubicBezTo>
                      <a:pt x="9" y="23"/>
                      <a:pt x="0" y="9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Freeform 79">
                <a:extLst>
                  <a:ext uri="{FF2B5EF4-FFF2-40B4-BE49-F238E27FC236}">
                    <a16:creationId xmlns:a16="http://schemas.microsoft.com/office/drawing/2014/main" id="{CC9214A9-8EEB-41B0-83FB-80BEBD9652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54197" y="952087"/>
                <a:ext cx="124063" cy="69362"/>
              </a:xfrm>
              <a:custGeom>
                <a:avLst/>
                <a:gdLst>
                  <a:gd name="T0" fmla="*/ 20 w 38"/>
                  <a:gd name="T1" fmla="*/ 0 h 23"/>
                  <a:gd name="T2" fmla="*/ 20 w 38"/>
                  <a:gd name="T3" fmla="*/ 22 h 23"/>
                  <a:gd name="T4" fmla="*/ 20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20" y="0"/>
                    </a:moveTo>
                    <a:cubicBezTo>
                      <a:pt x="37" y="3"/>
                      <a:pt x="38" y="23"/>
                      <a:pt x="20" y="22"/>
                    </a:cubicBezTo>
                    <a:cubicBezTo>
                      <a:pt x="8" y="18"/>
                      <a:pt x="0" y="5"/>
                      <a:pt x="2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80">
                <a:extLst>
                  <a:ext uri="{FF2B5EF4-FFF2-40B4-BE49-F238E27FC236}">
                    <a16:creationId xmlns:a16="http://schemas.microsoft.com/office/drawing/2014/main" id="{33157A90-4AF1-4A40-8125-803407C021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48856" y="1189882"/>
                <a:ext cx="124951" cy="66098"/>
              </a:xfrm>
              <a:custGeom>
                <a:avLst/>
                <a:gdLst>
                  <a:gd name="T0" fmla="*/ 21 w 38"/>
                  <a:gd name="T1" fmla="*/ 0 h 22"/>
                  <a:gd name="T2" fmla="*/ 21 w 38"/>
                  <a:gd name="T3" fmla="*/ 22 h 22"/>
                  <a:gd name="T4" fmla="*/ 21 w 38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2">
                    <a:moveTo>
                      <a:pt x="21" y="0"/>
                    </a:moveTo>
                    <a:cubicBezTo>
                      <a:pt x="37" y="2"/>
                      <a:pt x="38" y="20"/>
                      <a:pt x="21" y="22"/>
                    </a:cubicBezTo>
                    <a:cubicBezTo>
                      <a:pt x="9" y="16"/>
                      <a:pt x="0" y="6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81">
                <a:extLst>
                  <a:ext uri="{FF2B5EF4-FFF2-40B4-BE49-F238E27FC236}">
                    <a16:creationId xmlns:a16="http://schemas.microsoft.com/office/drawing/2014/main" id="{32D1FB24-5EA3-488F-913F-B3C1BB0367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1906" y="2202936"/>
                <a:ext cx="140901" cy="90579"/>
              </a:xfrm>
              <a:custGeom>
                <a:avLst/>
                <a:gdLst>
                  <a:gd name="T0" fmla="*/ 27 w 43"/>
                  <a:gd name="T1" fmla="*/ 3 h 30"/>
                  <a:gd name="T2" fmla="*/ 40 w 43"/>
                  <a:gd name="T3" fmla="*/ 22 h 30"/>
                  <a:gd name="T4" fmla="*/ 27 w 43"/>
                  <a:gd name="T5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0">
                    <a:moveTo>
                      <a:pt x="27" y="3"/>
                    </a:moveTo>
                    <a:cubicBezTo>
                      <a:pt x="35" y="0"/>
                      <a:pt x="43" y="16"/>
                      <a:pt x="40" y="22"/>
                    </a:cubicBezTo>
                    <a:cubicBezTo>
                      <a:pt x="21" y="30"/>
                      <a:pt x="0" y="15"/>
                      <a:pt x="27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82">
                <a:extLst>
                  <a:ext uri="{FF2B5EF4-FFF2-40B4-BE49-F238E27FC236}">
                    <a16:creationId xmlns:a16="http://schemas.microsoft.com/office/drawing/2014/main" id="{58FC3262-B888-4936-87A0-9A494483A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9742" y="1980483"/>
                <a:ext cx="128495" cy="69362"/>
              </a:xfrm>
              <a:custGeom>
                <a:avLst/>
                <a:gdLst>
                  <a:gd name="T0" fmla="*/ 16 w 39"/>
                  <a:gd name="T1" fmla="*/ 0 h 23"/>
                  <a:gd name="T2" fmla="*/ 10 w 39"/>
                  <a:gd name="T3" fmla="*/ 23 h 23"/>
                  <a:gd name="T4" fmla="*/ 1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16" y="0"/>
                    </a:moveTo>
                    <a:cubicBezTo>
                      <a:pt x="39" y="8"/>
                      <a:pt x="31" y="18"/>
                      <a:pt x="10" y="23"/>
                    </a:cubicBezTo>
                    <a:cubicBezTo>
                      <a:pt x="0" y="16"/>
                      <a:pt x="4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 83">
                <a:extLst>
                  <a:ext uri="{FF2B5EF4-FFF2-40B4-BE49-F238E27FC236}">
                    <a16:creationId xmlns:a16="http://schemas.microsoft.com/office/drawing/2014/main" id="{127CA728-BAE0-47A3-B0CA-5EB4FD148E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12299" y="1665695"/>
                <a:ext cx="131153" cy="157493"/>
              </a:xfrm>
              <a:custGeom>
                <a:avLst/>
                <a:gdLst>
                  <a:gd name="T0" fmla="*/ 13 w 40"/>
                  <a:gd name="T1" fmla="*/ 7 h 52"/>
                  <a:gd name="T2" fmla="*/ 0 w 40"/>
                  <a:gd name="T3" fmla="*/ 24 h 52"/>
                  <a:gd name="T4" fmla="*/ 13 w 40"/>
                  <a:gd name="T5" fmla="*/ 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52">
                    <a:moveTo>
                      <a:pt x="13" y="7"/>
                    </a:moveTo>
                    <a:cubicBezTo>
                      <a:pt x="40" y="12"/>
                      <a:pt x="18" y="52"/>
                      <a:pt x="0" y="24"/>
                    </a:cubicBezTo>
                    <a:cubicBezTo>
                      <a:pt x="2" y="0"/>
                      <a:pt x="6" y="17"/>
                      <a:pt x="13" y="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84">
                <a:extLst>
                  <a:ext uri="{FF2B5EF4-FFF2-40B4-BE49-F238E27FC236}">
                    <a16:creationId xmlns:a16="http://schemas.microsoft.com/office/drawing/2014/main" id="{0130CB83-550A-45A8-A9AB-0A9E134291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23315" y="516456"/>
                <a:ext cx="131153" cy="88130"/>
              </a:xfrm>
              <a:custGeom>
                <a:avLst/>
                <a:gdLst>
                  <a:gd name="T0" fmla="*/ 18 w 40"/>
                  <a:gd name="T1" fmla="*/ 1 h 29"/>
                  <a:gd name="T2" fmla="*/ 6 w 40"/>
                  <a:gd name="T3" fmla="*/ 20 h 29"/>
                  <a:gd name="T4" fmla="*/ 18 w 40"/>
                  <a:gd name="T5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18" y="1"/>
                    </a:moveTo>
                    <a:cubicBezTo>
                      <a:pt x="40" y="6"/>
                      <a:pt x="25" y="29"/>
                      <a:pt x="6" y="20"/>
                    </a:cubicBezTo>
                    <a:cubicBezTo>
                      <a:pt x="0" y="10"/>
                      <a:pt x="5" y="0"/>
                      <a:pt x="1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Freeform 86">
                <a:extLst>
                  <a:ext uri="{FF2B5EF4-FFF2-40B4-BE49-F238E27FC236}">
                    <a16:creationId xmlns:a16="http://schemas.microsoft.com/office/drawing/2014/main" id="{CAEE495A-5C27-457A-BD41-20611D5D0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3284" y="170447"/>
                <a:ext cx="131153" cy="112612"/>
              </a:xfrm>
              <a:custGeom>
                <a:avLst/>
                <a:gdLst>
                  <a:gd name="T0" fmla="*/ 22 w 40"/>
                  <a:gd name="T1" fmla="*/ 1 h 37"/>
                  <a:gd name="T2" fmla="*/ 15 w 40"/>
                  <a:gd name="T3" fmla="*/ 23 h 37"/>
                  <a:gd name="T4" fmla="*/ 22 w 40"/>
                  <a:gd name="T5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7">
                    <a:moveTo>
                      <a:pt x="22" y="1"/>
                    </a:moveTo>
                    <a:cubicBezTo>
                      <a:pt x="40" y="3"/>
                      <a:pt x="33" y="37"/>
                      <a:pt x="15" y="23"/>
                    </a:cubicBezTo>
                    <a:cubicBezTo>
                      <a:pt x="0" y="20"/>
                      <a:pt x="7" y="0"/>
                      <a:pt x="22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Freeform 89">
                <a:extLst>
                  <a:ext uri="{FF2B5EF4-FFF2-40B4-BE49-F238E27FC236}">
                    <a16:creationId xmlns:a16="http://schemas.microsoft.com/office/drawing/2014/main" id="{BB1F32F7-014F-45A8-844E-56C76D98A7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087" y="1453344"/>
                <a:ext cx="134697" cy="93027"/>
              </a:xfrm>
              <a:custGeom>
                <a:avLst/>
                <a:gdLst>
                  <a:gd name="T0" fmla="*/ 23 w 41"/>
                  <a:gd name="T1" fmla="*/ 0 h 31"/>
                  <a:gd name="T2" fmla="*/ 16 w 41"/>
                  <a:gd name="T3" fmla="*/ 25 h 31"/>
                  <a:gd name="T4" fmla="*/ 23 w 41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23" y="0"/>
                    </a:moveTo>
                    <a:cubicBezTo>
                      <a:pt x="40" y="3"/>
                      <a:pt x="41" y="31"/>
                      <a:pt x="16" y="25"/>
                    </a:cubicBezTo>
                    <a:cubicBezTo>
                      <a:pt x="0" y="7"/>
                      <a:pt x="14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Freeform 90">
                <a:extLst>
                  <a:ext uri="{FF2B5EF4-FFF2-40B4-BE49-F238E27FC236}">
                    <a16:creationId xmlns:a16="http://schemas.microsoft.com/office/drawing/2014/main" id="{0CF27E5B-05B7-44DF-94AE-4365D50B8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65939" y="2076253"/>
                <a:ext cx="2659" cy="8977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2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1" y="0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105">
                <a:extLst>
                  <a:ext uri="{FF2B5EF4-FFF2-40B4-BE49-F238E27FC236}">
                    <a16:creationId xmlns:a16="http://schemas.microsoft.com/office/drawing/2014/main" id="{BEEE0FD8-81BE-4670-A0B1-FD1C191910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79346" y="1981944"/>
                <a:ext cx="140901" cy="93027"/>
              </a:xfrm>
              <a:custGeom>
                <a:avLst/>
                <a:gdLst>
                  <a:gd name="T0" fmla="*/ 26 w 43"/>
                  <a:gd name="T1" fmla="*/ 3 h 31"/>
                  <a:gd name="T2" fmla="*/ 39 w 43"/>
                  <a:gd name="T3" fmla="*/ 23 h 31"/>
                  <a:gd name="T4" fmla="*/ 26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6" y="3"/>
                    </a:moveTo>
                    <a:cubicBezTo>
                      <a:pt x="34" y="0"/>
                      <a:pt x="43" y="17"/>
                      <a:pt x="39" y="23"/>
                    </a:cubicBezTo>
                    <a:cubicBezTo>
                      <a:pt x="20" y="31"/>
                      <a:pt x="0" y="15"/>
                      <a:pt x="26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106">
                <a:extLst>
                  <a:ext uri="{FF2B5EF4-FFF2-40B4-BE49-F238E27FC236}">
                    <a16:creationId xmlns:a16="http://schemas.microsoft.com/office/drawing/2014/main" id="{9F9A6256-1F3C-46D5-8441-488BB1E8E4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68983" y="589065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07">
                <a:extLst>
                  <a:ext uri="{FF2B5EF4-FFF2-40B4-BE49-F238E27FC236}">
                    <a16:creationId xmlns:a16="http://schemas.microsoft.com/office/drawing/2014/main" id="{BD9DB765-92D3-4BCB-918F-60D8DCDD74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4748" y="2269014"/>
                <a:ext cx="154193" cy="81603"/>
              </a:xfrm>
              <a:custGeom>
                <a:avLst/>
                <a:gdLst>
                  <a:gd name="T0" fmla="*/ 31 w 47"/>
                  <a:gd name="T1" fmla="*/ 0 h 27"/>
                  <a:gd name="T2" fmla="*/ 17 w 47"/>
                  <a:gd name="T3" fmla="*/ 23 h 27"/>
                  <a:gd name="T4" fmla="*/ 31 w 47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7">
                    <a:moveTo>
                      <a:pt x="31" y="0"/>
                    </a:moveTo>
                    <a:cubicBezTo>
                      <a:pt x="47" y="10"/>
                      <a:pt x="32" y="27"/>
                      <a:pt x="17" y="23"/>
                    </a:cubicBezTo>
                    <a:cubicBezTo>
                      <a:pt x="0" y="14"/>
                      <a:pt x="18" y="0"/>
                      <a:pt x="3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108">
                <a:extLst>
                  <a:ext uri="{FF2B5EF4-FFF2-40B4-BE49-F238E27FC236}">
                    <a16:creationId xmlns:a16="http://schemas.microsoft.com/office/drawing/2014/main" id="{8AFA6628-0664-424D-905E-6FAE9FCFAA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66654" y="1198910"/>
                <a:ext cx="121406" cy="90579"/>
              </a:xfrm>
              <a:custGeom>
                <a:avLst/>
                <a:gdLst>
                  <a:gd name="T0" fmla="*/ 26 w 37"/>
                  <a:gd name="T1" fmla="*/ 1 h 30"/>
                  <a:gd name="T2" fmla="*/ 35 w 37"/>
                  <a:gd name="T3" fmla="*/ 21 h 30"/>
                  <a:gd name="T4" fmla="*/ 26 w 37"/>
                  <a:gd name="T5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0">
                    <a:moveTo>
                      <a:pt x="26" y="1"/>
                    </a:moveTo>
                    <a:cubicBezTo>
                      <a:pt x="35" y="0"/>
                      <a:pt x="37" y="13"/>
                      <a:pt x="35" y="21"/>
                    </a:cubicBezTo>
                    <a:cubicBezTo>
                      <a:pt x="14" y="30"/>
                      <a:pt x="0" y="8"/>
                      <a:pt x="26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Freeform 109">
                <a:extLst>
                  <a:ext uri="{FF2B5EF4-FFF2-40B4-BE49-F238E27FC236}">
                    <a16:creationId xmlns:a16="http://schemas.microsoft.com/office/drawing/2014/main" id="{433F27B3-462C-45E8-A759-DE553E29A3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9851" y="1700235"/>
                <a:ext cx="154193" cy="84866"/>
              </a:xfrm>
              <a:custGeom>
                <a:avLst/>
                <a:gdLst>
                  <a:gd name="T0" fmla="*/ 26 w 47"/>
                  <a:gd name="T1" fmla="*/ 0 h 28"/>
                  <a:gd name="T2" fmla="*/ 10 w 47"/>
                  <a:gd name="T3" fmla="*/ 26 h 28"/>
                  <a:gd name="T4" fmla="*/ 26 w 47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8">
                    <a:moveTo>
                      <a:pt x="26" y="0"/>
                    </a:moveTo>
                    <a:cubicBezTo>
                      <a:pt x="47" y="13"/>
                      <a:pt x="28" y="28"/>
                      <a:pt x="10" y="26"/>
                    </a:cubicBezTo>
                    <a:cubicBezTo>
                      <a:pt x="0" y="13"/>
                      <a:pt x="15" y="4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Freeform 110">
                <a:extLst>
                  <a:ext uri="{FF2B5EF4-FFF2-40B4-BE49-F238E27FC236}">
                    <a16:creationId xmlns:a16="http://schemas.microsoft.com/office/drawing/2014/main" id="{7EC57FD0-F081-4D0F-B32F-E1963A8DE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6707" y="341230"/>
                <a:ext cx="127608" cy="114243"/>
              </a:xfrm>
              <a:custGeom>
                <a:avLst/>
                <a:gdLst>
                  <a:gd name="T0" fmla="*/ 21 w 39"/>
                  <a:gd name="T1" fmla="*/ 1 h 38"/>
                  <a:gd name="T2" fmla="*/ 39 w 39"/>
                  <a:gd name="T3" fmla="*/ 18 h 38"/>
                  <a:gd name="T4" fmla="*/ 21 w 39"/>
                  <a:gd name="T5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8">
                    <a:moveTo>
                      <a:pt x="21" y="1"/>
                    </a:moveTo>
                    <a:cubicBezTo>
                      <a:pt x="35" y="0"/>
                      <a:pt x="38" y="8"/>
                      <a:pt x="39" y="18"/>
                    </a:cubicBezTo>
                    <a:cubicBezTo>
                      <a:pt x="25" y="38"/>
                      <a:pt x="0" y="13"/>
                      <a:pt x="2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Freeform 111">
                <a:extLst>
                  <a:ext uri="{FF2B5EF4-FFF2-40B4-BE49-F238E27FC236}">
                    <a16:creationId xmlns:a16="http://schemas.microsoft.com/office/drawing/2014/main" id="{B268BB25-E444-4C92-83A1-E4D6F070D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7906" y="1428730"/>
                <a:ext cx="131153" cy="87315"/>
              </a:xfrm>
              <a:custGeom>
                <a:avLst/>
                <a:gdLst>
                  <a:gd name="T0" fmla="*/ 24 w 40"/>
                  <a:gd name="T1" fmla="*/ 0 h 29"/>
                  <a:gd name="T2" fmla="*/ 20 w 40"/>
                  <a:gd name="T3" fmla="*/ 25 h 29"/>
                  <a:gd name="T4" fmla="*/ 24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4" y="0"/>
                    </a:moveTo>
                    <a:cubicBezTo>
                      <a:pt x="40" y="1"/>
                      <a:pt x="35" y="29"/>
                      <a:pt x="20" y="25"/>
                    </a:cubicBezTo>
                    <a:cubicBezTo>
                      <a:pt x="0" y="19"/>
                      <a:pt x="5" y="2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" name="Freeform 112">
                <a:extLst>
                  <a:ext uri="{FF2B5EF4-FFF2-40B4-BE49-F238E27FC236}">
                    <a16:creationId xmlns:a16="http://schemas.microsoft.com/office/drawing/2014/main" id="{9468C251-DE21-4B48-9BE9-25473D0F52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7409" y="910076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1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Freeform 5">
                <a:extLst>
                  <a:ext uri="{FF2B5EF4-FFF2-40B4-BE49-F238E27FC236}">
                    <a16:creationId xmlns:a16="http://schemas.microsoft.com/office/drawing/2014/main" id="{69374DCE-92DD-446F-9C06-4FD9C171AB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3378" y="2765199"/>
                <a:ext cx="121406" cy="81603"/>
              </a:xfrm>
              <a:custGeom>
                <a:avLst/>
                <a:gdLst>
                  <a:gd name="T0" fmla="*/ 20 w 37"/>
                  <a:gd name="T1" fmla="*/ 1 h 27"/>
                  <a:gd name="T2" fmla="*/ 22 w 37"/>
                  <a:gd name="T3" fmla="*/ 27 h 27"/>
                  <a:gd name="T4" fmla="*/ 20 w 37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7">
                    <a:moveTo>
                      <a:pt x="20" y="1"/>
                    </a:moveTo>
                    <a:cubicBezTo>
                      <a:pt x="31" y="1"/>
                      <a:pt x="37" y="24"/>
                      <a:pt x="22" y="27"/>
                    </a:cubicBezTo>
                    <a:cubicBezTo>
                      <a:pt x="2" y="27"/>
                      <a:pt x="0" y="0"/>
                      <a:pt x="20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Freeform 6">
                <a:extLst>
                  <a:ext uri="{FF2B5EF4-FFF2-40B4-BE49-F238E27FC236}">
                    <a16:creationId xmlns:a16="http://schemas.microsoft.com/office/drawing/2014/main" id="{258E2296-D453-46D9-818C-D207E49689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4905" y="5109356"/>
                <a:ext cx="124063" cy="87315"/>
              </a:xfrm>
              <a:custGeom>
                <a:avLst/>
                <a:gdLst>
                  <a:gd name="T0" fmla="*/ 12 w 38"/>
                  <a:gd name="T1" fmla="*/ 3 h 29"/>
                  <a:gd name="T2" fmla="*/ 15 w 38"/>
                  <a:gd name="T3" fmla="*/ 29 h 29"/>
                  <a:gd name="T4" fmla="*/ 12 w 38"/>
                  <a:gd name="T5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12" y="3"/>
                    </a:moveTo>
                    <a:cubicBezTo>
                      <a:pt x="34" y="0"/>
                      <a:pt x="38" y="26"/>
                      <a:pt x="15" y="29"/>
                    </a:cubicBezTo>
                    <a:cubicBezTo>
                      <a:pt x="4" y="23"/>
                      <a:pt x="0" y="9"/>
                      <a:pt x="12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Freeform 7">
                <a:extLst>
                  <a:ext uri="{FF2B5EF4-FFF2-40B4-BE49-F238E27FC236}">
                    <a16:creationId xmlns:a16="http://schemas.microsoft.com/office/drawing/2014/main" id="{48207F15-77EC-4A91-A365-6895A9C6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53335" y="2478886"/>
                <a:ext cx="138242" cy="100371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6"/>
                      <a:pt x="15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8">
                <a:extLst>
                  <a:ext uri="{FF2B5EF4-FFF2-40B4-BE49-F238E27FC236}">
                    <a16:creationId xmlns:a16="http://schemas.microsoft.com/office/drawing/2014/main" id="{A96D38DB-9495-4DBE-BDB7-EB1595D381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1783" y="4810310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9">
                <a:extLst>
                  <a:ext uri="{FF2B5EF4-FFF2-40B4-BE49-F238E27FC236}">
                    <a16:creationId xmlns:a16="http://schemas.microsoft.com/office/drawing/2014/main" id="{29B258E2-CEDB-45A9-B556-32AC71C4F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9921" y="4529838"/>
                <a:ext cx="121406" cy="88130"/>
              </a:xfrm>
              <a:custGeom>
                <a:avLst/>
                <a:gdLst>
                  <a:gd name="T0" fmla="*/ 18 w 37"/>
                  <a:gd name="T1" fmla="*/ 4 h 29"/>
                  <a:gd name="T2" fmla="*/ 22 w 37"/>
                  <a:gd name="T3" fmla="*/ 29 h 29"/>
                  <a:gd name="T4" fmla="*/ 18 w 37"/>
                  <a:gd name="T5" fmla="*/ 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9">
                    <a:moveTo>
                      <a:pt x="18" y="4"/>
                    </a:moveTo>
                    <a:cubicBezTo>
                      <a:pt x="35" y="0"/>
                      <a:pt x="37" y="28"/>
                      <a:pt x="22" y="29"/>
                    </a:cubicBezTo>
                    <a:cubicBezTo>
                      <a:pt x="7" y="28"/>
                      <a:pt x="0" y="14"/>
                      <a:pt x="18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Freeform 11">
                <a:extLst>
                  <a:ext uri="{FF2B5EF4-FFF2-40B4-BE49-F238E27FC236}">
                    <a16:creationId xmlns:a16="http://schemas.microsoft.com/office/drawing/2014/main" id="{2D586C45-5DFF-41ED-AEB9-8F3858E4EC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10282" y="4268606"/>
                <a:ext cx="143559" cy="102819"/>
              </a:xfrm>
              <a:custGeom>
                <a:avLst/>
                <a:gdLst>
                  <a:gd name="T0" fmla="*/ 31 w 44"/>
                  <a:gd name="T1" fmla="*/ 1 h 34"/>
                  <a:gd name="T2" fmla="*/ 42 w 44"/>
                  <a:gd name="T3" fmla="*/ 19 h 34"/>
                  <a:gd name="T4" fmla="*/ 31 w 44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1"/>
                    </a:moveTo>
                    <a:cubicBezTo>
                      <a:pt x="39" y="0"/>
                      <a:pt x="44" y="12"/>
                      <a:pt x="42" y="19"/>
                    </a:cubicBezTo>
                    <a:cubicBezTo>
                      <a:pt x="25" y="34"/>
                      <a:pt x="0" y="8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Freeform 12">
                <a:extLst>
                  <a:ext uri="{FF2B5EF4-FFF2-40B4-BE49-F238E27FC236}">
                    <a16:creationId xmlns:a16="http://schemas.microsoft.com/office/drawing/2014/main" id="{C9B4633B-7A14-4DFF-9B10-E15DE426C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22058" y="3766125"/>
                <a:ext cx="134697" cy="81603"/>
              </a:xfrm>
              <a:custGeom>
                <a:avLst/>
                <a:gdLst>
                  <a:gd name="T0" fmla="*/ 22 w 41"/>
                  <a:gd name="T1" fmla="*/ 0 h 27"/>
                  <a:gd name="T2" fmla="*/ 8 w 41"/>
                  <a:gd name="T3" fmla="*/ 20 h 27"/>
                  <a:gd name="T4" fmla="*/ 22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22" y="0"/>
                    </a:moveTo>
                    <a:cubicBezTo>
                      <a:pt x="41" y="12"/>
                      <a:pt x="24" y="27"/>
                      <a:pt x="8" y="20"/>
                    </a:cubicBezTo>
                    <a:cubicBezTo>
                      <a:pt x="0" y="7"/>
                      <a:pt x="8" y="0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Freeform 13">
                <a:extLst>
                  <a:ext uri="{FF2B5EF4-FFF2-40B4-BE49-F238E27FC236}">
                    <a16:creationId xmlns:a16="http://schemas.microsoft.com/office/drawing/2014/main" id="{587B182B-8E16-43A1-A782-893619FC2C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26523" y="3170095"/>
                <a:ext cx="124951" cy="69362"/>
              </a:xfrm>
              <a:custGeom>
                <a:avLst/>
                <a:gdLst>
                  <a:gd name="T0" fmla="*/ 26 w 38"/>
                  <a:gd name="T1" fmla="*/ 0 h 23"/>
                  <a:gd name="T2" fmla="*/ 25 w 38"/>
                  <a:gd name="T3" fmla="*/ 23 h 23"/>
                  <a:gd name="T4" fmla="*/ 26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26" y="0"/>
                    </a:moveTo>
                    <a:cubicBezTo>
                      <a:pt x="38" y="0"/>
                      <a:pt x="37" y="20"/>
                      <a:pt x="25" y="23"/>
                    </a:cubicBezTo>
                    <a:cubicBezTo>
                      <a:pt x="0" y="23"/>
                      <a:pt x="5" y="1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14">
                <a:extLst>
                  <a:ext uri="{FF2B5EF4-FFF2-40B4-BE49-F238E27FC236}">
                    <a16:creationId xmlns:a16="http://schemas.microsoft.com/office/drawing/2014/main" id="{34A0BA23-5B00-44AE-AB93-135184C1A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17163" y="3410025"/>
                <a:ext cx="134697" cy="84866"/>
              </a:xfrm>
              <a:custGeom>
                <a:avLst/>
                <a:gdLst>
                  <a:gd name="T0" fmla="*/ 26 w 41"/>
                  <a:gd name="T1" fmla="*/ 1 h 28"/>
                  <a:gd name="T2" fmla="*/ 39 w 41"/>
                  <a:gd name="T3" fmla="*/ 20 h 28"/>
                  <a:gd name="T4" fmla="*/ 26 w 41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26" y="1"/>
                    </a:moveTo>
                    <a:cubicBezTo>
                      <a:pt x="34" y="0"/>
                      <a:pt x="41" y="12"/>
                      <a:pt x="39" y="20"/>
                    </a:cubicBezTo>
                    <a:cubicBezTo>
                      <a:pt x="17" y="28"/>
                      <a:pt x="0" y="12"/>
                      <a:pt x="26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16">
                <a:extLst>
                  <a:ext uri="{FF2B5EF4-FFF2-40B4-BE49-F238E27FC236}">
                    <a16:creationId xmlns:a16="http://schemas.microsoft.com/office/drawing/2014/main" id="{1A1CF6B8-FC28-43CA-8304-83BA2847C1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00898" y="4009157"/>
                <a:ext cx="143559" cy="97107"/>
              </a:xfrm>
              <a:custGeom>
                <a:avLst/>
                <a:gdLst>
                  <a:gd name="T0" fmla="*/ 31 w 44"/>
                  <a:gd name="T1" fmla="*/ 1 h 32"/>
                  <a:gd name="T2" fmla="*/ 43 w 44"/>
                  <a:gd name="T3" fmla="*/ 15 h 32"/>
                  <a:gd name="T4" fmla="*/ 31 w 44"/>
                  <a:gd name="T5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2">
                    <a:moveTo>
                      <a:pt x="31" y="1"/>
                    </a:moveTo>
                    <a:cubicBezTo>
                      <a:pt x="40" y="0"/>
                      <a:pt x="44" y="8"/>
                      <a:pt x="43" y="15"/>
                    </a:cubicBezTo>
                    <a:cubicBezTo>
                      <a:pt x="29" y="32"/>
                      <a:pt x="0" y="6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Freeform 17">
                <a:extLst>
                  <a:ext uri="{FF2B5EF4-FFF2-40B4-BE49-F238E27FC236}">
                    <a16:creationId xmlns:a16="http://schemas.microsoft.com/office/drawing/2014/main" id="{C79EB67D-4664-48CC-8DFA-137F563702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35877" y="5421845"/>
                <a:ext cx="94821" cy="69362"/>
              </a:xfrm>
              <a:custGeom>
                <a:avLst/>
                <a:gdLst>
                  <a:gd name="T0" fmla="*/ 13 w 29"/>
                  <a:gd name="T1" fmla="*/ 0 h 23"/>
                  <a:gd name="T2" fmla="*/ 13 w 29"/>
                  <a:gd name="T3" fmla="*/ 23 h 23"/>
                  <a:gd name="T4" fmla="*/ 13 w 2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23">
                    <a:moveTo>
                      <a:pt x="13" y="0"/>
                    </a:moveTo>
                    <a:cubicBezTo>
                      <a:pt x="27" y="0"/>
                      <a:pt x="29" y="22"/>
                      <a:pt x="13" y="23"/>
                    </a:cubicBezTo>
                    <a:cubicBezTo>
                      <a:pt x="2" y="22"/>
                      <a:pt x="0" y="2"/>
                      <a:pt x="1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21">
                <a:extLst>
                  <a:ext uri="{FF2B5EF4-FFF2-40B4-BE49-F238E27FC236}">
                    <a16:creationId xmlns:a16="http://schemas.microsoft.com/office/drawing/2014/main" id="{23820013-B618-4C4F-B57E-58DAA282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83868" y="5732999"/>
                <a:ext cx="140901" cy="102819"/>
              </a:xfrm>
              <a:custGeom>
                <a:avLst/>
                <a:gdLst>
                  <a:gd name="T0" fmla="*/ 24 w 43"/>
                  <a:gd name="T1" fmla="*/ 0 h 34"/>
                  <a:gd name="T2" fmla="*/ 14 w 43"/>
                  <a:gd name="T3" fmla="*/ 23 h 34"/>
                  <a:gd name="T4" fmla="*/ 24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4" y="0"/>
                    </a:moveTo>
                    <a:cubicBezTo>
                      <a:pt x="43" y="3"/>
                      <a:pt x="28" y="34"/>
                      <a:pt x="14" y="23"/>
                    </a:cubicBezTo>
                    <a:cubicBezTo>
                      <a:pt x="0" y="28"/>
                      <a:pt x="4" y="5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Freeform 25">
                <a:extLst>
                  <a:ext uri="{FF2B5EF4-FFF2-40B4-BE49-F238E27FC236}">
                    <a16:creationId xmlns:a16="http://schemas.microsoft.com/office/drawing/2014/main" id="{E350A463-C2A4-4D68-9E71-B512B0D19D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64529" y="6498261"/>
                <a:ext cx="134697" cy="93843"/>
              </a:xfrm>
              <a:custGeom>
                <a:avLst/>
                <a:gdLst>
                  <a:gd name="T0" fmla="*/ 23 w 41"/>
                  <a:gd name="T1" fmla="*/ 0 h 31"/>
                  <a:gd name="T2" fmla="*/ 17 w 41"/>
                  <a:gd name="T3" fmla="*/ 25 h 31"/>
                  <a:gd name="T4" fmla="*/ 23 w 41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23" y="0"/>
                    </a:moveTo>
                    <a:cubicBezTo>
                      <a:pt x="40" y="1"/>
                      <a:pt x="41" y="31"/>
                      <a:pt x="17" y="25"/>
                    </a:cubicBezTo>
                    <a:cubicBezTo>
                      <a:pt x="0" y="7"/>
                      <a:pt x="17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Freeform 29">
                <a:extLst>
                  <a:ext uri="{FF2B5EF4-FFF2-40B4-BE49-F238E27FC236}">
                    <a16:creationId xmlns:a16="http://schemas.microsoft.com/office/drawing/2014/main" id="{BC57309A-FF5D-478A-88A0-A4BE3C684C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64751" y="5971706"/>
                <a:ext cx="118747" cy="120771"/>
              </a:xfrm>
              <a:custGeom>
                <a:avLst/>
                <a:gdLst>
                  <a:gd name="T0" fmla="*/ 16 w 36"/>
                  <a:gd name="T1" fmla="*/ 4 h 40"/>
                  <a:gd name="T2" fmla="*/ 34 w 36"/>
                  <a:gd name="T3" fmla="*/ 15 h 40"/>
                  <a:gd name="T4" fmla="*/ 16 w 36"/>
                  <a:gd name="T5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40">
                    <a:moveTo>
                      <a:pt x="16" y="4"/>
                    </a:moveTo>
                    <a:cubicBezTo>
                      <a:pt x="36" y="5"/>
                      <a:pt x="33" y="0"/>
                      <a:pt x="34" y="15"/>
                    </a:cubicBezTo>
                    <a:cubicBezTo>
                      <a:pt x="34" y="40"/>
                      <a:pt x="0" y="22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31">
                <a:extLst>
                  <a:ext uri="{FF2B5EF4-FFF2-40B4-BE49-F238E27FC236}">
                    <a16:creationId xmlns:a16="http://schemas.microsoft.com/office/drawing/2014/main" id="{9F22C4B5-8A6E-47CB-B4D6-98B0D4BB16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43452" y="6281124"/>
                <a:ext cx="131153" cy="72626"/>
              </a:xfrm>
              <a:custGeom>
                <a:avLst/>
                <a:gdLst>
                  <a:gd name="T0" fmla="*/ 24 w 40"/>
                  <a:gd name="T1" fmla="*/ 0 h 24"/>
                  <a:gd name="T2" fmla="*/ 25 w 40"/>
                  <a:gd name="T3" fmla="*/ 24 h 24"/>
                  <a:gd name="T4" fmla="*/ 24 w 40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4">
                    <a:moveTo>
                      <a:pt x="24" y="0"/>
                    </a:moveTo>
                    <a:cubicBezTo>
                      <a:pt x="40" y="0"/>
                      <a:pt x="38" y="20"/>
                      <a:pt x="25" y="24"/>
                    </a:cubicBezTo>
                    <a:cubicBezTo>
                      <a:pt x="0" y="22"/>
                      <a:pt x="6" y="4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Freeform 32">
                <a:extLst>
                  <a:ext uri="{FF2B5EF4-FFF2-40B4-BE49-F238E27FC236}">
                    <a16:creationId xmlns:a16="http://schemas.microsoft.com/office/drawing/2014/main" id="{7E92F052-D723-495D-868C-296410F5F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4632" y="3296179"/>
                <a:ext cx="144445" cy="106083"/>
              </a:xfrm>
              <a:custGeom>
                <a:avLst/>
                <a:gdLst>
                  <a:gd name="T0" fmla="*/ 28 w 44"/>
                  <a:gd name="T1" fmla="*/ 0 h 35"/>
                  <a:gd name="T2" fmla="*/ 42 w 44"/>
                  <a:gd name="T3" fmla="*/ 21 h 35"/>
                  <a:gd name="T4" fmla="*/ 28 w 44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5">
                    <a:moveTo>
                      <a:pt x="28" y="0"/>
                    </a:moveTo>
                    <a:cubicBezTo>
                      <a:pt x="36" y="1"/>
                      <a:pt x="44" y="12"/>
                      <a:pt x="42" y="21"/>
                    </a:cubicBezTo>
                    <a:cubicBezTo>
                      <a:pt x="23" y="35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33">
                <a:extLst>
                  <a:ext uri="{FF2B5EF4-FFF2-40B4-BE49-F238E27FC236}">
                    <a16:creationId xmlns:a16="http://schemas.microsoft.com/office/drawing/2014/main" id="{5C008CF1-8C78-4239-B052-0B5041EDC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4545" y="4387490"/>
                <a:ext cx="151535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2" y="1"/>
                      <a:pt x="46" y="21"/>
                      <a:pt x="29" y="25"/>
                    </a:cubicBezTo>
                    <a:cubicBezTo>
                      <a:pt x="10" y="23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Freeform 34">
                <a:extLst>
                  <a:ext uri="{FF2B5EF4-FFF2-40B4-BE49-F238E27FC236}">
                    <a16:creationId xmlns:a16="http://schemas.microsoft.com/office/drawing/2014/main" id="{539E6F42-09A7-4472-942C-C54A5D7C65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8475" y="5384813"/>
                <a:ext cx="134697" cy="84051"/>
              </a:xfrm>
              <a:custGeom>
                <a:avLst/>
                <a:gdLst>
                  <a:gd name="T0" fmla="*/ 22 w 41"/>
                  <a:gd name="T1" fmla="*/ 0 h 28"/>
                  <a:gd name="T2" fmla="*/ 8 w 41"/>
                  <a:gd name="T3" fmla="*/ 21 h 28"/>
                  <a:gd name="T4" fmla="*/ 22 w 41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22" y="0"/>
                    </a:moveTo>
                    <a:cubicBezTo>
                      <a:pt x="41" y="13"/>
                      <a:pt x="24" y="28"/>
                      <a:pt x="8" y="21"/>
                    </a:cubicBezTo>
                    <a:cubicBezTo>
                      <a:pt x="0" y="8"/>
                      <a:pt x="8" y="0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35">
                <a:extLst>
                  <a:ext uri="{FF2B5EF4-FFF2-40B4-BE49-F238E27FC236}">
                    <a16:creationId xmlns:a16="http://schemas.microsoft.com/office/drawing/2014/main" id="{6C96C72D-9D17-4980-A553-E066155613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4127" y="4595717"/>
                <a:ext cx="131153" cy="84866"/>
              </a:xfrm>
              <a:custGeom>
                <a:avLst/>
                <a:gdLst>
                  <a:gd name="T0" fmla="*/ 27 w 40"/>
                  <a:gd name="T1" fmla="*/ 1 h 28"/>
                  <a:gd name="T2" fmla="*/ 38 w 40"/>
                  <a:gd name="T3" fmla="*/ 17 h 28"/>
                  <a:gd name="T4" fmla="*/ 27 w 40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8">
                    <a:moveTo>
                      <a:pt x="27" y="1"/>
                    </a:moveTo>
                    <a:cubicBezTo>
                      <a:pt x="35" y="0"/>
                      <a:pt x="40" y="10"/>
                      <a:pt x="38" y="17"/>
                    </a:cubicBezTo>
                    <a:cubicBezTo>
                      <a:pt x="17" y="28"/>
                      <a:pt x="0" y="7"/>
                      <a:pt x="27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36">
                <a:extLst>
                  <a:ext uri="{FF2B5EF4-FFF2-40B4-BE49-F238E27FC236}">
                    <a16:creationId xmlns:a16="http://schemas.microsoft.com/office/drawing/2014/main" id="{45D9847C-95CC-437A-95AF-49C1825718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6264" y="6046702"/>
                <a:ext cx="144445" cy="102819"/>
              </a:xfrm>
              <a:custGeom>
                <a:avLst/>
                <a:gdLst>
                  <a:gd name="T0" fmla="*/ 31 w 44"/>
                  <a:gd name="T1" fmla="*/ 1 h 34"/>
                  <a:gd name="T2" fmla="*/ 25 w 44"/>
                  <a:gd name="T3" fmla="*/ 22 h 34"/>
                  <a:gd name="T4" fmla="*/ 31 w 44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1"/>
                    </a:moveTo>
                    <a:cubicBezTo>
                      <a:pt x="44" y="3"/>
                      <a:pt x="38" y="34"/>
                      <a:pt x="25" y="22"/>
                    </a:cubicBezTo>
                    <a:cubicBezTo>
                      <a:pt x="0" y="28"/>
                      <a:pt x="14" y="0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37">
                <a:extLst>
                  <a:ext uri="{FF2B5EF4-FFF2-40B4-BE49-F238E27FC236}">
                    <a16:creationId xmlns:a16="http://schemas.microsoft.com/office/drawing/2014/main" id="{B9D8076A-CA26-41D6-AB76-ED1B86A8DD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8030" y="3060239"/>
                <a:ext cx="115202" cy="121588"/>
              </a:xfrm>
              <a:custGeom>
                <a:avLst/>
                <a:gdLst>
                  <a:gd name="T0" fmla="*/ 16 w 35"/>
                  <a:gd name="T1" fmla="*/ 4 h 40"/>
                  <a:gd name="T2" fmla="*/ 33 w 35"/>
                  <a:gd name="T3" fmla="*/ 15 h 40"/>
                  <a:gd name="T4" fmla="*/ 16 w 35"/>
                  <a:gd name="T5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40">
                    <a:moveTo>
                      <a:pt x="16" y="4"/>
                    </a:moveTo>
                    <a:cubicBezTo>
                      <a:pt x="35" y="4"/>
                      <a:pt x="32" y="0"/>
                      <a:pt x="33" y="15"/>
                    </a:cubicBezTo>
                    <a:cubicBezTo>
                      <a:pt x="34" y="40"/>
                      <a:pt x="0" y="22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38">
                <a:extLst>
                  <a:ext uri="{FF2B5EF4-FFF2-40B4-BE49-F238E27FC236}">
                    <a16:creationId xmlns:a16="http://schemas.microsoft.com/office/drawing/2014/main" id="{ACBF348E-212A-4EE2-A9C8-C65E1678CC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5699" y="4900335"/>
                <a:ext cx="127608" cy="69362"/>
              </a:xfrm>
              <a:custGeom>
                <a:avLst/>
                <a:gdLst>
                  <a:gd name="T0" fmla="*/ 26 w 39"/>
                  <a:gd name="T1" fmla="*/ 0 h 23"/>
                  <a:gd name="T2" fmla="*/ 26 w 39"/>
                  <a:gd name="T3" fmla="*/ 23 h 23"/>
                  <a:gd name="T4" fmla="*/ 2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26" y="0"/>
                    </a:moveTo>
                    <a:cubicBezTo>
                      <a:pt x="39" y="1"/>
                      <a:pt x="38" y="21"/>
                      <a:pt x="26" y="23"/>
                    </a:cubicBezTo>
                    <a:cubicBezTo>
                      <a:pt x="0" y="23"/>
                      <a:pt x="5" y="2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Freeform 39">
                <a:extLst>
                  <a:ext uri="{FF2B5EF4-FFF2-40B4-BE49-F238E27FC236}">
                    <a16:creationId xmlns:a16="http://schemas.microsoft.com/office/drawing/2014/main" id="{ADB6AE21-92E4-42D6-BC49-E087976C88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7807" y="5141456"/>
                <a:ext cx="131153" cy="81603"/>
              </a:xfrm>
              <a:custGeom>
                <a:avLst/>
                <a:gdLst>
                  <a:gd name="T0" fmla="*/ 25 w 40"/>
                  <a:gd name="T1" fmla="*/ 0 h 27"/>
                  <a:gd name="T2" fmla="*/ 38 w 40"/>
                  <a:gd name="T3" fmla="*/ 20 h 27"/>
                  <a:gd name="T4" fmla="*/ 25 w 40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7">
                    <a:moveTo>
                      <a:pt x="25" y="0"/>
                    </a:moveTo>
                    <a:cubicBezTo>
                      <a:pt x="34" y="0"/>
                      <a:pt x="40" y="11"/>
                      <a:pt x="38" y="20"/>
                    </a:cubicBezTo>
                    <a:cubicBezTo>
                      <a:pt x="17" y="27"/>
                      <a:pt x="0" y="12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Freeform 40">
                <a:extLst>
                  <a:ext uri="{FF2B5EF4-FFF2-40B4-BE49-F238E27FC236}">
                    <a16:creationId xmlns:a16="http://schemas.microsoft.com/office/drawing/2014/main" id="{2A48A234-019E-40CA-95FC-390D168D77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2771" y="2598157"/>
                <a:ext cx="134697" cy="81603"/>
              </a:xfrm>
              <a:custGeom>
                <a:avLst/>
                <a:gdLst>
                  <a:gd name="T0" fmla="*/ 19 w 41"/>
                  <a:gd name="T1" fmla="*/ 0 h 27"/>
                  <a:gd name="T2" fmla="*/ 7 w 41"/>
                  <a:gd name="T3" fmla="*/ 20 h 27"/>
                  <a:gd name="T4" fmla="*/ 19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19" y="0"/>
                    </a:moveTo>
                    <a:cubicBezTo>
                      <a:pt x="41" y="9"/>
                      <a:pt x="28" y="27"/>
                      <a:pt x="7" y="20"/>
                    </a:cubicBezTo>
                    <a:cubicBezTo>
                      <a:pt x="0" y="8"/>
                      <a:pt x="7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41">
                <a:extLst>
                  <a:ext uri="{FF2B5EF4-FFF2-40B4-BE49-F238E27FC236}">
                    <a16:creationId xmlns:a16="http://schemas.microsoft.com/office/drawing/2014/main" id="{0F5FEA51-6853-4BF4-8461-79FD3DDA7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6264" y="6278710"/>
                <a:ext cx="144445" cy="78339"/>
              </a:xfrm>
              <a:custGeom>
                <a:avLst/>
                <a:gdLst>
                  <a:gd name="T0" fmla="*/ 29 w 44"/>
                  <a:gd name="T1" fmla="*/ 0 h 26"/>
                  <a:gd name="T2" fmla="*/ 26 w 44"/>
                  <a:gd name="T3" fmla="*/ 26 h 26"/>
                  <a:gd name="T4" fmla="*/ 29 w 44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26">
                    <a:moveTo>
                      <a:pt x="29" y="0"/>
                    </a:moveTo>
                    <a:cubicBezTo>
                      <a:pt x="44" y="3"/>
                      <a:pt x="40" y="22"/>
                      <a:pt x="26" y="26"/>
                    </a:cubicBezTo>
                    <a:cubicBezTo>
                      <a:pt x="0" y="25"/>
                      <a:pt x="11" y="6"/>
                      <a:pt x="2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Freeform 42">
                <a:extLst>
                  <a:ext uri="{FF2B5EF4-FFF2-40B4-BE49-F238E27FC236}">
                    <a16:creationId xmlns:a16="http://schemas.microsoft.com/office/drawing/2014/main" id="{CE655D11-293F-4305-BCA0-196F3D0494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34432" y="5596726"/>
                <a:ext cx="144445" cy="97107"/>
              </a:xfrm>
              <a:custGeom>
                <a:avLst/>
                <a:gdLst>
                  <a:gd name="T0" fmla="*/ 31 w 44"/>
                  <a:gd name="T1" fmla="*/ 1 h 32"/>
                  <a:gd name="T2" fmla="*/ 43 w 44"/>
                  <a:gd name="T3" fmla="*/ 16 h 32"/>
                  <a:gd name="T4" fmla="*/ 31 w 44"/>
                  <a:gd name="T5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2">
                    <a:moveTo>
                      <a:pt x="31" y="1"/>
                    </a:moveTo>
                    <a:cubicBezTo>
                      <a:pt x="40" y="0"/>
                      <a:pt x="44" y="8"/>
                      <a:pt x="43" y="16"/>
                    </a:cubicBezTo>
                    <a:cubicBezTo>
                      <a:pt x="29" y="32"/>
                      <a:pt x="0" y="7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Freeform 44">
                <a:extLst>
                  <a:ext uri="{FF2B5EF4-FFF2-40B4-BE49-F238E27FC236}">
                    <a16:creationId xmlns:a16="http://schemas.microsoft.com/office/drawing/2014/main" id="{416E183A-0D9C-4821-BD62-9CA648E963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38222" y="4080854"/>
                <a:ext cx="131153" cy="84866"/>
              </a:xfrm>
              <a:custGeom>
                <a:avLst/>
                <a:gdLst>
                  <a:gd name="T0" fmla="*/ 27 w 40"/>
                  <a:gd name="T1" fmla="*/ 1 h 28"/>
                  <a:gd name="T2" fmla="*/ 38 w 40"/>
                  <a:gd name="T3" fmla="*/ 17 h 28"/>
                  <a:gd name="T4" fmla="*/ 27 w 40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8">
                    <a:moveTo>
                      <a:pt x="27" y="1"/>
                    </a:moveTo>
                    <a:cubicBezTo>
                      <a:pt x="35" y="0"/>
                      <a:pt x="40" y="10"/>
                      <a:pt x="38" y="17"/>
                    </a:cubicBezTo>
                    <a:cubicBezTo>
                      <a:pt x="17" y="28"/>
                      <a:pt x="0" y="7"/>
                      <a:pt x="27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Freeform 45">
                <a:extLst>
                  <a:ext uri="{FF2B5EF4-FFF2-40B4-BE49-F238E27FC236}">
                    <a16:creationId xmlns:a16="http://schemas.microsoft.com/office/drawing/2014/main" id="{1FA51AD8-7B74-41CF-9A6D-33643002F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6071" y="5836680"/>
                <a:ext cx="144445" cy="102819"/>
              </a:xfrm>
              <a:custGeom>
                <a:avLst/>
                <a:gdLst>
                  <a:gd name="T0" fmla="*/ 31 w 44"/>
                  <a:gd name="T1" fmla="*/ 0 h 34"/>
                  <a:gd name="T2" fmla="*/ 42 w 44"/>
                  <a:gd name="T3" fmla="*/ 19 h 34"/>
                  <a:gd name="T4" fmla="*/ 31 w 44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0"/>
                    </a:moveTo>
                    <a:cubicBezTo>
                      <a:pt x="39" y="0"/>
                      <a:pt x="44" y="12"/>
                      <a:pt x="42" y="19"/>
                    </a:cubicBezTo>
                    <a:cubicBezTo>
                      <a:pt x="25" y="34"/>
                      <a:pt x="0" y="8"/>
                      <a:pt x="3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Freeform 46">
                <a:extLst>
                  <a:ext uri="{FF2B5EF4-FFF2-40B4-BE49-F238E27FC236}">
                    <a16:creationId xmlns:a16="http://schemas.microsoft.com/office/drawing/2014/main" id="{C297914E-981E-4D31-9A89-6A68EA2B4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5130" y="2830776"/>
                <a:ext cx="121406" cy="81603"/>
              </a:xfrm>
              <a:custGeom>
                <a:avLst/>
                <a:gdLst>
                  <a:gd name="T0" fmla="*/ 19 w 37"/>
                  <a:gd name="T1" fmla="*/ 1 h 27"/>
                  <a:gd name="T2" fmla="*/ 21 w 37"/>
                  <a:gd name="T3" fmla="*/ 27 h 27"/>
                  <a:gd name="T4" fmla="*/ 19 w 37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7">
                    <a:moveTo>
                      <a:pt x="19" y="1"/>
                    </a:moveTo>
                    <a:cubicBezTo>
                      <a:pt x="31" y="2"/>
                      <a:pt x="37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Freeform 47">
                <a:extLst>
                  <a:ext uri="{FF2B5EF4-FFF2-40B4-BE49-F238E27FC236}">
                    <a16:creationId xmlns:a16="http://schemas.microsoft.com/office/drawing/2014/main" id="{C8FE7D07-2ACA-4830-BB98-FE568A1A4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23275" y="3849727"/>
                <a:ext cx="147990" cy="78339"/>
              </a:xfrm>
              <a:custGeom>
                <a:avLst/>
                <a:gdLst>
                  <a:gd name="T0" fmla="*/ 22 w 45"/>
                  <a:gd name="T1" fmla="*/ 0 h 26"/>
                  <a:gd name="T2" fmla="*/ 28 w 45"/>
                  <a:gd name="T3" fmla="*/ 26 h 26"/>
                  <a:gd name="T4" fmla="*/ 22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2" y="0"/>
                    </a:moveTo>
                    <a:cubicBezTo>
                      <a:pt x="32" y="2"/>
                      <a:pt x="45" y="22"/>
                      <a:pt x="28" y="26"/>
                    </a:cubicBezTo>
                    <a:cubicBezTo>
                      <a:pt x="10" y="24"/>
                      <a:pt x="0" y="9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48">
                <a:extLst>
                  <a:ext uri="{FF2B5EF4-FFF2-40B4-BE49-F238E27FC236}">
                    <a16:creationId xmlns:a16="http://schemas.microsoft.com/office/drawing/2014/main" id="{D8C678D8-D159-48FE-BD0C-2C4A937ACB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8532" y="3616257"/>
                <a:ext cx="133812" cy="79154"/>
              </a:xfrm>
              <a:custGeom>
                <a:avLst/>
                <a:gdLst>
                  <a:gd name="T0" fmla="*/ 19 w 41"/>
                  <a:gd name="T1" fmla="*/ 0 h 26"/>
                  <a:gd name="T2" fmla="*/ 7 w 41"/>
                  <a:gd name="T3" fmla="*/ 19 h 26"/>
                  <a:gd name="T4" fmla="*/ 19 w 41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6">
                    <a:moveTo>
                      <a:pt x="19" y="0"/>
                    </a:moveTo>
                    <a:cubicBezTo>
                      <a:pt x="41" y="9"/>
                      <a:pt x="28" y="26"/>
                      <a:pt x="7" y="19"/>
                    </a:cubicBezTo>
                    <a:cubicBezTo>
                      <a:pt x="0" y="8"/>
                      <a:pt x="7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Freeform 49">
                <a:extLst>
                  <a:ext uri="{FF2B5EF4-FFF2-40B4-BE49-F238E27FC236}">
                    <a16:creationId xmlns:a16="http://schemas.microsoft.com/office/drawing/2014/main" id="{29574B54-7600-4D46-BCE4-333BD9C7FF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7146" y="6507925"/>
                <a:ext cx="127608" cy="81603"/>
              </a:xfrm>
              <a:custGeom>
                <a:avLst/>
                <a:gdLst>
                  <a:gd name="T0" fmla="*/ 21 w 39"/>
                  <a:gd name="T1" fmla="*/ 2 h 27"/>
                  <a:gd name="T2" fmla="*/ 26 w 39"/>
                  <a:gd name="T3" fmla="*/ 24 h 27"/>
                  <a:gd name="T4" fmla="*/ 21 w 39"/>
                  <a:gd name="T5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7">
                    <a:moveTo>
                      <a:pt x="21" y="2"/>
                    </a:moveTo>
                    <a:cubicBezTo>
                      <a:pt x="36" y="0"/>
                      <a:pt x="39" y="17"/>
                      <a:pt x="26" y="24"/>
                    </a:cubicBezTo>
                    <a:cubicBezTo>
                      <a:pt x="8" y="27"/>
                      <a:pt x="0" y="9"/>
                      <a:pt x="21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62">
                <a:extLst>
                  <a:ext uri="{FF2B5EF4-FFF2-40B4-BE49-F238E27FC236}">
                    <a16:creationId xmlns:a16="http://schemas.microsoft.com/office/drawing/2014/main" id="{71DFCCAC-BC4E-438E-847C-23F9ED6D86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08964" y="2950571"/>
                <a:ext cx="150648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2" y="1"/>
                      <a:pt x="46" y="21"/>
                      <a:pt x="29" y="25"/>
                    </a:cubicBezTo>
                    <a:cubicBezTo>
                      <a:pt x="10" y="24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63">
                <a:extLst>
                  <a:ext uri="{FF2B5EF4-FFF2-40B4-BE49-F238E27FC236}">
                    <a16:creationId xmlns:a16="http://schemas.microsoft.com/office/drawing/2014/main" id="{04BC880B-F0A1-4F59-9595-F9757CEA3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20322" y="4089184"/>
                <a:ext cx="121406" cy="124036"/>
              </a:xfrm>
              <a:custGeom>
                <a:avLst/>
                <a:gdLst>
                  <a:gd name="T0" fmla="*/ 24 w 37"/>
                  <a:gd name="T1" fmla="*/ 4 h 41"/>
                  <a:gd name="T2" fmla="*/ 29 w 37"/>
                  <a:gd name="T3" fmla="*/ 26 h 41"/>
                  <a:gd name="T4" fmla="*/ 24 w 37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41">
                    <a:moveTo>
                      <a:pt x="24" y="4"/>
                    </a:moveTo>
                    <a:cubicBezTo>
                      <a:pt x="37" y="1"/>
                      <a:pt x="28" y="18"/>
                      <a:pt x="29" y="26"/>
                    </a:cubicBezTo>
                    <a:cubicBezTo>
                      <a:pt x="8" y="41"/>
                      <a:pt x="0" y="0"/>
                      <a:pt x="24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64">
                <a:extLst>
                  <a:ext uri="{FF2B5EF4-FFF2-40B4-BE49-F238E27FC236}">
                    <a16:creationId xmlns:a16="http://schemas.microsoft.com/office/drawing/2014/main" id="{BDA2CAA7-50D4-45D1-9987-B04B1B2C9E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273" y="2682263"/>
                <a:ext cx="137356" cy="100371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6"/>
                      <a:pt x="15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65">
                <a:extLst>
                  <a:ext uri="{FF2B5EF4-FFF2-40B4-BE49-F238E27FC236}">
                    <a16:creationId xmlns:a16="http://schemas.microsoft.com/office/drawing/2014/main" id="{0205D403-CB96-4598-840E-C69BE0F856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904" y="3826278"/>
                <a:ext cx="121406" cy="79154"/>
              </a:xfrm>
              <a:custGeom>
                <a:avLst/>
                <a:gdLst>
                  <a:gd name="T0" fmla="*/ 19 w 37"/>
                  <a:gd name="T1" fmla="*/ 0 h 26"/>
                  <a:gd name="T2" fmla="*/ 22 w 37"/>
                  <a:gd name="T3" fmla="*/ 26 h 26"/>
                  <a:gd name="T4" fmla="*/ 19 w 37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6">
                    <a:moveTo>
                      <a:pt x="19" y="0"/>
                    </a:moveTo>
                    <a:cubicBezTo>
                      <a:pt x="31" y="1"/>
                      <a:pt x="37" y="23"/>
                      <a:pt x="22" y="26"/>
                    </a:cubicBezTo>
                    <a:cubicBezTo>
                      <a:pt x="2" y="26"/>
                      <a:pt x="0" y="0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66">
                <a:extLst>
                  <a:ext uri="{FF2B5EF4-FFF2-40B4-BE49-F238E27FC236}">
                    <a16:creationId xmlns:a16="http://schemas.microsoft.com/office/drawing/2014/main" id="{C87A8393-9E4F-46F4-8329-B4BA56FA00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6686" y="5372714"/>
                <a:ext cx="131153" cy="111796"/>
              </a:xfrm>
              <a:custGeom>
                <a:avLst/>
                <a:gdLst>
                  <a:gd name="T0" fmla="*/ 22 w 40"/>
                  <a:gd name="T1" fmla="*/ 1 h 37"/>
                  <a:gd name="T2" fmla="*/ 40 w 40"/>
                  <a:gd name="T3" fmla="*/ 18 h 37"/>
                  <a:gd name="T4" fmla="*/ 22 w 40"/>
                  <a:gd name="T5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7">
                    <a:moveTo>
                      <a:pt x="22" y="1"/>
                    </a:moveTo>
                    <a:cubicBezTo>
                      <a:pt x="36" y="0"/>
                      <a:pt x="40" y="8"/>
                      <a:pt x="40" y="18"/>
                    </a:cubicBezTo>
                    <a:cubicBezTo>
                      <a:pt x="27" y="37"/>
                      <a:pt x="0" y="14"/>
                      <a:pt x="22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Freeform 67">
                <a:extLst>
                  <a:ext uri="{FF2B5EF4-FFF2-40B4-BE49-F238E27FC236}">
                    <a16:creationId xmlns:a16="http://schemas.microsoft.com/office/drawing/2014/main" id="{88BE4EC1-3B86-40F5-93A2-50EB4D167E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56866" y="4588736"/>
                <a:ext cx="157737" cy="118324"/>
              </a:xfrm>
              <a:custGeom>
                <a:avLst/>
                <a:gdLst>
                  <a:gd name="T0" fmla="*/ 28 w 48"/>
                  <a:gd name="T1" fmla="*/ 1 h 39"/>
                  <a:gd name="T2" fmla="*/ 46 w 48"/>
                  <a:gd name="T3" fmla="*/ 11 h 39"/>
                  <a:gd name="T4" fmla="*/ 28 w 48"/>
                  <a:gd name="T5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39">
                    <a:moveTo>
                      <a:pt x="28" y="1"/>
                    </a:moveTo>
                    <a:cubicBezTo>
                      <a:pt x="39" y="0"/>
                      <a:pt x="43" y="5"/>
                      <a:pt x="46" y="11"/>
                    </a:cubicBezTo>
                    <a:cubicBezTo>
                      <a:pt x="48" y="39"/>
                      <a:pt x="0" y="17"/>
                      <a:pt x="2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Freeform 68">
                <a:extLst>
                  <a:ext uri="{FF2B5EF4-FFF2-40B4-BE49-F238E27FC236}">
                    <a16:creationId xmlns:a16="http://schemas.microsoft.com/office/drawing/2014/main" id="{DAB31707-2BF8-45D1-A32F-9F5C0E30A4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4254" y="3245996"/>
                <a:ext cx="115202" cy="124036"/>
              </a:xfrm>
              <a:custGeom>
                <a:avLst/>
                <a:gdLst>
                  <a:gd name="T0" fmla="*/ 16 w 35"/>
                  <a:gd name="T1" fmla="*/ 4 h 41"/>
                  <a:gd name="T2" fmla="*/ 33 w 35"/>
                  <a:gd name="T3" fmla="*/ 15 h 41"/>
                  <a:gd name="T4" fmla="*/ 16 w 35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41">
                    <a:moveTo>
                      <a:pt x="16" y="4"/>
                    </a:moveTo>
                    <a:cubicBezTo>
                      <a:pt x="35" y="5"/>
                      <a:pt x="32" y="0"/>
                      <a:pt x="33" y="15"/>
                    </a:cubicBezTo>
                    <a:cubicBezTo>
                      <a:pt x="34" y="41"/>
                      <a:pt x="0" y="23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Freeform 69">
                <a:extLst>
                  <a:ext uri="{FF2B5EF4-FFF2-40B4-BE49-F238E27FC236}">
                    <a16:creationId xmlns:a16="http://schemas.microsoft.com/office/drawing/2014/main" id="{9C8FA174-E0E4-49F2-A960-0BE48D3019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63511" y="5654959"/>
                <a:ext cx="144445" cy="111796"/>
              </a:xfrm>
              <a:custGeom>
                <a:avLst/>
                <a:gdLst>
                  <a:gd name="T0" fmla="*/ 29 w 44"/>
                  <a:gd name="T1" fmla="*/ 0 h 37"/>
                  <a:gd name="T2" fmla="*/ 42 w 44"/>
                  <a:gd name="T3" fmla="*/ 21 h 37"/>
                  <a:gd name="T4" fmla="*/ 29 w 44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7">
                    <a:moveTo>
                      <a:pt x="29" y="0"/>
                    </a:moveTo>
                    <a:cubicBezTo>
                      <a:pt x="36" y="2"/>
                      <a:pt x="44" y="12"/>
                      <a:pt x="42" y="21"/>
                    </a:cubicBezTo>
                    <a:cubicBezTo>
                      <a:pt x="25" y="37"/>
                      <a:pt x="0" y="7"/>
                      <a:pt x="2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Freeform 70">
                <a:extLst>
                  <a:ext uri="{FF2B5EF4-FFF2-40B4-BE49-F238E27FC236}">
                    <a16:creationId xmlns:a16="http://schemas.microsoft.com/office/drawing/2014/main" id="{9C475233-7BEF-47BB-8A48-185AF3BE77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27724" y="6246703"/>
                <a:ext cx="131153" cy="75890"/>
              </a:xfrm>
              <a:custGeom>
                <a:avLst/>
                <a:gdLst>
                  <a:gd name="T0" fmla="*/ 18 w 40"/>
                  <a:gd name="T1" fmla="*/ 0 h 25"/>
                  <a:gd name="T2" fmla="*/ 7 w 40"/>
                  <a:gd name="T3" fmla="*/ 21 h 25"/>
                  <a:gd name="T4" fmla="*/ 18 w 40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5">
                    <a:moveTo>
                      <a:pt x="18" y="0"/>
                    </a:moveTo>
                    <a:cubicBezTo>
                      <a:pt x="40" y="9"/>
                      <a:pt x="26" y="25"/>
                      <a:pt x="7" y="21"/>
                    </a:cubicBezTo>
                    <a:cubicBezTo>
                      <a:pt x="0" y="11"/>
                      <a:pt x="5" y="0"/>
                      <a:pt x="1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Freeform 71">
                <a:extLst>
                  <a:ext uri="{FF2B5EF4-FFF2-40B4-BE49-F238E27FC236}">
                    <a16:creationId xmlns:a16="http://schemas.microsoft.com/office/drawing/2014/main" id="{015728E8-62B6-4217-B383-43AA084AA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5054" y="5134309"/>
                <a:ext cx="131153" cy="90579"/>
              </a:xfrm>
              <a:custGeom>
                <a:avLst/>
                <a:gdLst>
                  <a:gd name="T0" fmla="*/ 22 w 40"/>
                  <a:gd name="T1" fmla="*/ 0 h 30"/>
                  <a:gd name="T2" fmla="*/ 16 w 40"/>
                  <a:gd name="T3" fmla="*/ 26 h 30"/>
                  <a:gd name="T4" fmla="*/ 22 w 40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0">
                    <a:moveTo>
                      <a:pt x="22" y="0"/>
                    </a:moveTo>
                    <a:cubicBezTo>
                      <a:pt x="39" y="3"/>
                      <a:pt x="40" y="30"/>
                      <a:pt x="16" y="26"/>
                    </a:cubicBezTo>
                    <a:cubicBezTo>
                      <a:pt x="0" y="7"/>
                      <a:pt x="14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72">
                <a:extLst>
                  <a:ext uri="{FF2B5EF4-FFF2-40B4-BE49-F238E27FC236}">
                    <a16:creationId xmlns:a16="http://schemas.microsoft.com/office/drawing/2014/main" id="{77D689AF-C161-494D-A4B8-B746B0A7D0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1791" y="4907450"/>
                <a:ext cx="131153" cy="90579"/>
              </a:xfrm>
              <a:custGeom>
                <a:avLst/>
                <a:gdLst>
                  <a:gd name="T0" fmla="*/ 22 w 40"/>
                  <a:gd name="T1" fmla="*/ 0 h 30"/>
                  <a:gd name="T2" fmla="*/ 17 w 40"/>
                  <a:gd name="T3" fmla="*/ 26 h 30"/>
                  <a:gd name="T4" fmla="*/ 22 w 40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0">
                    <a:moveTo>
                      <a:pt x="22" y="0"/>
                    </a:moveTo>
                    <a:cubicBezTo>
                      <a:pt x="40" y="1"/>
                      <a:pt x="40" y="30"/>
                      <a:pt x="17" y="26"/>
                    </a:cubicBezTo>
                    <a:cubicBezTo>
                      <a:pt x="0" y="7"/>
                      <a:pt x="15" y="5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73">
                <a:extLst>
                  <a:ext uri="{FF2B5EF4-FFF2-40B4-BE49-F238E27FC236}">
                    <a16:creationId xmlns:a16="http://schemas.microsoft.com/office/drawing/2014/main" id="{9BD9C1D5-8CC9-4FD9-8775-C51FE208DB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6664" y="4407815"/>
                <a:ext cx="121406" cy="84051"/>
              </a:xfrm>
              <a:custGeom>
                <a:avLst/>
                <a:gdLst>
                  <a:gd name="T0" fmla="*/ 13 w 37"/>
                  <a:gd name="T1" fmla="*/ 2 h 28"/>
                  <a:gd name="T2" fmla="*/ 29 w 37"/>
                  <a:gd name="T3" fmla="*/ 9 h 28"/>
                  <a:gd name="T4" fmla="*/ 14 w 37"/>
                  <a:gd name="T5" fmla="*/ 28 h 28"/>
                  <a:gd name="T6" fmla="*/ 13 w 37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8">
                    <a:moveTo>
                      <a:pt x="13" y="2"/>
                    </a:moveTo>
                    <a:cubicBezTo>
                      <a:pt x="23" y="0"/>
                      <a:pt x="25" y="4"/>
                      <a:pt x="29" y="9"/>
                    </a:cubicBezTo>
                    <a:cubicBezTo>
                      <a:pt x="37" y="19"/>
                      <a:pt x="25" y="25"/>
                      <a:pt x="14" y="28"/>
                    </a:cubicBezTo>
                    <a:cubicBezTo>
                      <a:pt x="4" y="21"/>
                      <a:pt x="0" y="7"/>
                      <a:pt x="13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Freeform 74">
                <a:extLst>
                  <a:ext uri="{FF2B5EF4-FFF2-40B4-BE49-F238E27FC236}">
                    <a16:creationId xmlns:a16="http://schemas.microsoft.com/office/drawing/2014/main" id="{BE04C179-888B-4E0C-AB31-0DAEEDF7F6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44616" y="5988099"/>
                <a:ext cx="137356" cy="120771"/>
              </a:xfrm>
              <a:custGeom>
                <a:avLst/>
                <a:gdLst>
                  <a:gd name="T0" fmla="*/ 19 w 42"/>
                  <a:gd name="T1" fmla="*/ 0 h 40"/>
                  <a:gd name="T2" fmla="*/ 4 w 42"/>
                  <a:gd name="T3" fmla="*/ 19 h 40"/>
                  <a:gd name="T4" fmla="*/ 19 w 42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40">
                    <a:moveTo>
                      <a:pt x="19" y="0"/>
                    </a:moveTo>
                    <a:cubicBezTo>
                      <a:pt x="42" y="10"/>
                      <a:pt x="20" y="40"/>
                      <a:pt x="4" y="19"/>
                    </a:cubicBezTo>
                    <a:cubicBezTo>
                      <a:pt x="0" y="6"/>
                      <a:pt x="8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Freeform 75">
                <a:extLst>
                  <a:ext uri="{FF2B5EF4-FFF2-40B4-BE49-F238E27FC236}">
                    <a16:creationId xmlns:a16="http://schemas.microsoft.com/office/drawing/2014/main" id="{6B7C84F5-868D-4805-9F83-C8A345D3D5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9625" y="2442495"/>
                <a:ext cx="128495" cy="78339"/>
              </a:xfrm>
              <a:custGeom>
                <a:avLst/>
                <a:gdLst>
                  <a:gd name="T0" fmla="*/ 23 w 39"/>
                  <a:gd name="T1" fmla="*/ 0 h 26"/>
                  <a:gd name="T2" fmla="*/ 19 w 39"/>
                  <a:gd name="T3" fmla="*/ 26 h 26"/>
                  <a:gd name="T4" fmla="*/ 23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3" y="0"/>
                    </a:moveTo>
                    <a:cubicBezTo>
                      <a:pt x="39" y="3"/>
                      <a:pt x="34" y="25"/>
                      <a:pt x="19" y="26"/>
                    </a:cubicBezTo>
                    <a:cubicBezTo>
                      <a:pt x="0" y="19"/>
                      <a:pt x="7" y="3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Freeform 77">
                <a:extLst>
                  <a:ext uri="{FF2B5EF4-FFF2-40B4-BE49-F238E27FC236}">
                    <a16:creationId xmlns:a16="http://schemas.microsoft.com/office/drawing/2014/main" id="{B86694F4-707C-4741-BA22-5E0CDF61FB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44871" y="3606778"/>
                <a:ext cx="151535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3" y="1"/>
                      <a:pt x="46" y="21"/>
                      <a:pt x="29" y="25"/>
                    </a:cubicBezTo>
                    <a:cubicBezTo>
                      <a:pt x="10" y="23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Freeform 85">
                <a:extLst>
                  <a:ext uri="{FF2B5EF4-FFF2-40B4-BE49-F238E27FC236}">
                    <a16:creationId xmlns:a16="http://schemas.microsoft.com/office/drawing/2014/main" id="{268A4DA4-E5A8-4031-8FB8-C1359830DC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31130" y="6434597"/>
                <a:ext cx="127608" cy="97107"/>
              </a:xfrm>
              <a:custGeom>
                <a:avLst/>
                <a:gdLst>
                  <a:gd name="T0" fmla="*/ 21 w 39"/>
                  <a:gd name="T1" fmla="*/ 0 h 32"/>
                  <a:gd name="T2" fmla="*/ 13 w 39"/>
                  <a:gd name="T3" fmla="*/ 20 h 32"/>
                  <a:gd name="T4" fmla="*/ 21 w 39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2">
                    <a:moveTo>
                      <a:pt x="21" y="0"/>
                    </a:moveTo>
                    <a:cubicBezTo>
                      <a:pt x="39" y="2"/>
                      <a:pt x="32" y="32"/>
                      <a:pt x="13" y="20"/>
                    </a:cubicBezTo>
                    <a:cubicBezTo>
                      <a:pt x="3" y="23"/>
                      <a:pt x="0" y="1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87">
                <a:extLst>
                  <a:ext uri="{FF2B5EF4-FFF2-40B4-BE49-F238E27FC236}">
                    <a16:creationId xmlns:a16="http://schemas.microsoft.com/office/drawing/2014/main" id="{2CB62FF0-AEEA-45FC-9BD0-2D100F390C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18609" y="6657631"/>
                <a:ext cx="134697" cy="90579"/>
              </a:xfrm>
              <a:custGeom>
                <a:avLst/>
                <a:gdLst>
                  <a:gd name="T0" fmla="*/ 27 w 41"/>
                  <a:gd name="T1" fmla="*/ 0 h 30"/>
                  <a:gd name="T2" fmla="*/ 41 w 41"/>
                  <a:gd name="T3" fmla="*/ 19 h 30"/>
                  <a:gd name="T4" fmla="*/ 27 w 41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0">
                    <a:moveTo>
                      <a:pt x="27" y="0"/>
                    </a:moveTo>
                    <a:cubicBezTo>
                      <a:pt x="35" y="0"/>
                      <a:pt x="40" y="11"/>
                      <a:pt x="41" y="19"/>
                    </a:cubicBezTo>
                    <a:cubicBezTo>
                      <a:pt x="21" y="30"/>
                      <a:pt x="0" y="10"/>
                      <a:pt x="27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88">
                <a:extLst>
                  <a:ext uri="{FF2B5EF4-FFF2-40B4-BE49-F238E27FC236}">
                    <a16:creationId xmlns:a16="http://schemas.microsoft.com/office/drawing/2014/main" id="{753DCB44-0E85-4770-A989-F1B86F200D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19170" y="5704047"/>
                <a:ext cx="6204" cy="6527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1" y="1"/>
                      <a:pt x="2" y="2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Freeform 91">
                <a:extLst>
                  <a:ext uri="{FF2B5EF4-FFF2-40B4-BE49-F238E27FC236}">
                    <a16:creationId xmlns:a16="http://schemas.microsoft.com/office/drawing/2014/main" id="{5DA00070-D353-48A9-AFBD-9305424EB7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8166" y="2764083"/>
                <a:ext cx="118747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0" y="1"/>
                      <a:pt x="36" y="24"/>
                      <a:pt x="21" y="27"/>
                    </a:cubicBezTo>
                    <a:cubicBezTo>
                      <a:pt x="1" y="26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Freeform 92">
                <a:extLst>
                  <a:ext uri="{FF2B5EF4-FFF2-40B4-BE49-F238E27FC236}">
                    <a16:creationId xmlns:a16="http://schemas.microsoft.com/office/drawing/2014/main" id="{FEF02EE7-A1CD-4F49-9BBC-4F845786B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37206" y="2420506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93">
                <a:extLst>
                  <a:ext uri="{FF2B5EF4-FFF2-40B4-BE49-F238E27FC236}">
                    <a16:creationId xmlns:a16="http://schemas.microsoft.com/office/drawing/2014/main" id="{D94FF856-CBC2-4F9B-8C88-0A61402F9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6708" y="3285274"/>
                <a:ext cx="127608" cy="79154"/>
              </a:xfrm>
              <a:custGeom>
                <a:avLst/>
                <a:gdLst>
                  <a:gd name="T0" fmla="*/ 23 w 39"/>
                  <a:gd name="T1" fmla="*/ 0 h 26"/>
                  <a:gd name="T2" fmla="*/ 19 w 39"/>
                  <a:gd name="T3" fmla="*/ 26 h 26"/>
                  <a:gd name="T4" fmla="*/ 23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3" y="0"/>
                    </a:moveTo>
                    <a:cubicBezTo>
                      <a:pt x="39" y="4"/>
                      <a:pt x="34" y="25"/>
                      <a:pt x="19" y="26"/>
                    </a:cubicBezTo>
                    <a:cubicBezTo>
                      <a:pt x="0" y="20"/>
                      <a:pt x="7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94">
                <a:extLst>
                  <a:ext uri="{FF2B5EF4-FFF2-40B4-BE49-F238E27FC236}">
                    <a16:creationId xmlns:a16="http://schemas.microsoft.com/office/drawing/2014/main" id="{AB7BC1C0-67DD-44B3-AEF8-3046B55C12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01814" y="5367453"/>
                <a:ext cx="138242" cy="102819"/>
              </a:xfrm>
              <a:custGeom>
                <a:avLst/>
                <a:gdLst>
                  <a:gd name="T0" fmla="*/ 29 w 42"/>
                  <a:gd name="T1" fmla="*/ 1 h 34"/>
                  <a:gd name="T2" fmla="*/ 40 w 42"/>
                  <a:gd name="T3" fmla="*/ 20 h 34"/>
                  <a:gd name="T4" fmla="*/ 29 w 42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4">
                    <a:moveTo>
                      <a:pt x="29" y="1"/>
                    </a:moveTo>
                    <a:cubicBezTo>
                      <a:pt x="38" y="0"/>
                      <a:pt x="42" y="12"/>
                      <a:pt x="40" y="20"/>
                    </a:cubicBezTo>
                    <a:cubicBezTo>
                      <a:pt x="22" y="34"/>
                      <a:pt x="0" y="9"/>
                      <a:pt x="2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95">
                <a:extLst>
                  <a:ext uri="{FF2B5EF4-FFF2-40B4-BE49-F238E27FC236}">
                    <a16:creationId xmlns:a16="http://schemas.microsoft.com/office/drawing/2014/main" id="{79D1FD88-FD27-4B5E-9EC2-911808A058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20165" y="3055861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2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96">
                <a:extLst>
                  <a:ext uri="{FF2B5EF4-FFF2-40B4-BE49-F238E27FC236}">
                    <a16:creationId xmlns:a16="http://schemas.microsoft.com/office/drawing/2014/main" id="{C7DE49B6-A789-40DB-B057-37DCE5E41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85551" y="3575426"/>
                <a:ext cx="147104" cy="108531"/>
              </a:xfrm>
              <a:custGeom>
                <a:avLst/>
                <a:gdLst>
                  <a:gd name="T0" fmla="*/ 28 w 45"/>
                  <a:gd name="T1" fmla="*/ 0 h 36"/>
                  <a:gd name="T2" fmla="*/ 41 w 45"/>
                  <a:gd name="T3" fmla="*/ 20 h 36"/>
                  <a:gd name="T4" fmla="*/ 28 w 45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36">
                    <a:moveTo>
                      <a:pt x="28" y="0"/>
                    </a:moveTo>
                    <a:cubicBezTo>
                      <a:pt x="32" y="0"/>
                      <a:pt x="45" y="13"/>
                      <a:pt x="41" y="20"/>
                    </a:cubicBezTo>
                    <a:cubicBezTo>
                      <a:pt x="24" y="36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97">
                <a:extLst>
                  <a:ext uri="{FF2B5EF4-FFF2-40B4-BE49-F238E27FC236}">
                    <a16:creationId xmlns:a16="http://schemas.microsoft.com/office/drawing/2014/main" id="{5873829D-5204-48B1-8271-B803682D83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54863" y="4784277"/>
                <a:ext cx="190526" cy="121588"/>
              </a:xfrm>
              <a:custGeom>
                <a:avLst/>
                <a:gdLst>
                  <a:gd name="T0" fmla="*/ 42 w 58"/>
                  <a:gd name="T1" fmla="*/ 0 h 40"/>
                  <a:gd name="T2" fmla="*/ 53 w 58"/>
                  <a:gd name="T3" fmla="*/ 17 h 40"/>
                  <a:gd name="T4" fmla="*/ 42 w 58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8" h="40">
                    <a:moveTo>
                      <a:pt x="42" y="0"/>
                    </a:moveTo>
                    <a:cubicBezTo>
                      <a:pt x="52" y="0"/>
                      <a:pt x="50" y="9"/>
                      <a:pt x="53" y="17"/>
                    </a:cubicBezTo>
                    <a:cubicBezTo>
                      <a:pt x="58" y="40"/>
                      <a:pt x="0" y="6"/>
                      <a:pt x="4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98">
                <a:extLst>
                  <a:ext uri="{FF2B5EF4-FFF2-40B4-BE49-F238E27FC236}">
                    <a16:creationId xmlns:a16="http://schemas.microsoft.com/office/drawing/2014/main" id="{26F30F65-64C8-44FB-B6BD-0BBAFA3B7F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7348" y="4265818"/>
                <a:ext cx="147990" cy="79154"/>
              </a:xfrm>
              <a:custGeom>
                <a:avLst/>
                <a:gdLst>
                  <a:gd name="T0" fmla="*/ 23 w 45"/>
                  <a:gd name="T1" fmla="*/ 0 h 26"/>
                  <a:gd name="T2" fmla="*/ 30 w 45"/>
                  <a:gd name="T3" fmla="*/ 26 h 26"/>
                  <a:gd name="T4" fmla="*/ 23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3" y="0"/>
                    </a:moveTo>
                    <a:cubicBezTo>
                      <a:pt x="33" y="2"/>
                      <a:pt x="45" y="21"/>
                      <a:pt x="30" y="26"/>
                    </a:cubicBezTo>
                    <a:cubicBezTo>
                      <a:pt x="10" y="24"/>
                      <a:pt x="0" y="8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99">
                <a:extLst>
                  <a:ext uri="{FF2B5EF4-FFF2-40B4-BE49-F238E27FC236}">
                    <a16:creationId xmlns:a16="http://schemas.microsoft.com/office/drawing/2014/main" id="{193BEA64-7498-46F1-85CC-A5C96EC982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40243" y="4473676"/>
                <a:ext cx="219770" cy="121588"/>
              </a:xfrm>
              <a:custGeom>
                <a:avLst/>
                <a:gdLst>
                  <a:gd name="T0" fmla="*/ 36 w 67"/>
                  <a:gd name="T1" fmla="*/ 0 h 40"/>
                  <a:gd name="T2" fmla="*/ 44 w 67"/>
                  <a:gd name="T3" fmla="*/ 2 h 40"/>
                  <a:gd name="T4" fmla="*/ 31 w 67"/>
                  <a:gd name="T5" fmla="*/ 2 h 40"/>
                  <a:gd name="T6" fmla="*/ 36 w 67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40">
                    <a:moveTo>
                      <a:pt x="36" y="0"/>
                    </a:moveTo>
                    <a:cubicBezTo>
                      <a:pt x="39" y="3"/>
                      <a:pt x="41" y="0"/>
                      <a:pt x="44" y="2"/>
                    </a:cubicBezTo>
                    <a:cubicBezTo>
                      <a:pt x="67" y="40"/>
                      <a:pt x="0" y="25"/>
                      <a:pt x="31" y="2"/>
                    </a:cubicBezTo>
                    <a:cubicBezTo>
                      <a:pt x="24" y="11"/>
                      <a:pt x="31" y="5"/>
                      <a:pt x="3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00">
                <a:extLst>
                  <a:ext uri="{FF2B5EF4-FFF2-40B4-BE49-F238E27FC236}">
                    <a16:creationId xmlns:a16="http://schemas.microsoft.com/office/drawing/2014/main" id="{B0C67838-49E2-4B6A-AC69-3A6B791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9752" y="3894259"/>
                <a:ext cx="128495" cy="93843"/>
              </a:xfrm>
              <a:custGeom>
                <a:avLst/>
                <a:gdLst>
                  <a:gd name="T0" fmla="*/ 28 w 39"/>
                  <a:gd name="T1" fmla="*/ 1 h 31"/>
                  <a:gd name="T2" fmla="*/ 39 w 39"/>
                  <a:gd name="T3" fmla="*/ 21 h 31"/>
                  <a:gd name="T4" fmla="*/ 28 w 39"/>
                  <a:gd name="T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1">
                    <a:moveTo>
                      <a:pt x="28" y="1"/>
                    </a:moveTo>
                    <a:cubicBezTo>
                      <a:pt x="38" y="0"/>
                      <a:pt x="38" y="12"/>
                      <a:pt x="39" y="21"/>
                    </a:cubicBezTo>
                    <a:cubicBezTo>
                      <a:pt x="18" y="31"/>
                      <a:pt x="0" y="12"/>
                      <a:pt x="2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101">
                <a:extLst>
                  <a:ext uri="{FF2B5EF4-FFF2-40B4-BE49-F238E27FC236}">
                    <a16:creationId xmlns:a16="http://schemas.microsoft.com/office/drawing/2014/main" id="{49A20809-A2DD-4085-B78C-B4BA41E979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4469" y="5102465"/>
                <a:ext cx="138242" cy="81603"/>
              </a:xfrm>
              <a:custGeom>
                <a:avLst/>
                <a:gdLst>
                  <a:gd name="T0" fmla="*/ 22 w 42"/>
                  <a:gd name="T1" fmla="*/ 0 h 27"/>
                  <a:gd name="T2" fmla="*/ 14 w 42"/>
                  <a:gd name="T3" fmla="*/ 25 h 27"/>
                  <a:gd name="T4" fmla="*/ 22 w 42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7">
                    <a:moveTo>
                      <a:pt x="22" y="0"/>
                    </a:moveTo>
                    <a:cubicBezTo>
                      <a:pt x="42" y="7"/>
                      <a:pt x="28" y="27"/>
                      <a:pt x="14" y="25"/>
                    </a:cubicBezTo>
                    <a:cubicBezTo>
                      <a:pt x="0" y="18"/>
                      <a:pt x="9" y="2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Freeform 102">
                <a:extLst>
                  <a:ext uri="{FF2B5EF4-FFF2-40B4-BE49-F238E27FC236}">
                    <a16:creationId xmlns:a16="http://schemas.microsoft.com/office/drawing/2014/main" id="{B775045C-37C7-4493-8D9C-9F99C55F0F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0648" y="5662850"/>
                <a:ext cx="121406" cy="99554"/>
              </a:xfrm>
              <a:custGeom>
                <a:avLst/>
                <a:gdLst>
                  <a:gd name="T0" fmla="*/ 21 w 37"/>
                  <a:gd name="T1" fmla="*/ 0 h 33"/>
                  <a:gd name="T2" fmla="*/ 19 w 37"/>
                  <a:gd name="T3" fmla="*/ 23 h 33"/>
                  <a:gd name="T4" fmla="*/ 21 w 37"/>
                  <a:gd name="T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3">
                    <a:moveTo>
                      <a:pt x="21" y="0"/>
                    </a:moveTo>
                    <a:cubicBezTo>
                      <a:pt x="37" y="0"/>
                      <a:pt x="29" y="33"/>
                      <a:pt x="19" y="23"/>
                    </a:cubicBezTo>
                    <a:cubicBezTo>
                      <a:pt x="0" y="30"/>
                      <a:pt x="3" y="0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Freeform 103">
                <a:extLst>
                  <a:ext uri="{FF2B5EF4-FFF2-40B4-BE49-F238E27FC236}">
                    <a16:creationId xmlns:a16="http://schemas.microsoft.com/office/drawing/2014/main" id="{A3BE9A7E-1BA8-46F8-B318-E2ECCBFDC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73556" y="5933272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Freeform 104">
                <a:extLst>
                  <a:ext uri="{FF2B5EF4-FFF2-40B4-BE49-F238E27FC236}">
                    <a16:creationId xmlns:a16="http://schemas.microsoft.com/office/drawing/2014/main" id="{5F1ADC58-BB04-4DC8-AABD-162D83F27F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89016" y="2464185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113">
                <a:extLst>
                  <a:ext uri="{FF2B5EF4-FFF2-40B4-BE49-F238E27FC236}">
                    <a16:creationId xmlns:a16="http://schemas.microsoft.com/office/drawing/2014/main" id="{F994FC45-8DC0-49B0-A05A-B2B1878F3E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0357" y="4852103"/>
                <a:ext cx="9748" cy="8977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1 h 3"/>
                  <a:gd name="T4" fmla="*/ 1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2" y="3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Freeform 114">
                <a:extLst>
                  <a:ext uri="{FF2B5EF4-FFF2-40B4-BE49-F238E27FC236}">
                    <a16:creationId xmlns:a16="http://schemas.microsoft.com/office/drawing/2014/main" id="{B0DFE4B7-ABE2-4D83-A5BC-2100890C36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3761" y="3618418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2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Freeform 115">
                <a:extLst>
                  <a:ext uri="{FF2B5EF4-FFF2-40B4-BE49-F238E27FC236}">
                    <a16:creationId xmlns:a16="http://schemas.microsoft.com/office/drawing/2014/main" id="{3875A6F5-143B-4099-A2BA-B42D029810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38048" y="4281272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Freeform 117">
                <a:extLst>
                  <a:ext uri="{FF2B5EF4-FFF2-40B4-BE49-F238E27FC236}">
                    <a16:creationId xmlns:a16="http://schemas.microsoft.com/office/drawing/2014/main" id="{D55AA3FB-BBFD-48A5-A816-17F15A8BA1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25365" y="5976951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Freeform 118">
                <a:extLst>
                  <a:ext uri="{FF2B5EF4-FFF2-40B4-BE49-F238E27FC236}">
                    <a16:creationId xmlns:a16="http://schemas.microsoft.com/office/drawing/2014/main" id="{6069A188-5649-4675-BA50-263D06231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14781" y="6554638"/>
                <a:ext cx="131153" cy="96290"/>
              </a:xfrm>
              <a:custGeom>
                <a:avLst/>
                <a:gdLst>
                  <a:gd name="T0" fmla="*/ 22 w 40"/>
                  <a:gd name="T1" fmla="*/ 0 h 32"/>
                  <a:gd name="T2" fmla="*/ 16 w 40"/>
                  <a:gd name="T3" fmla="*/ 25 h 32"/>
                  <a:gd name="T4" fmla="*/ 22 w 40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2">
                    <a:moveTo>
                      <a:pt x="22" y="0"/>
                    </a:moveTo>
                    <a:cubicBezTo>
                      <a:pt x="40" y="3"/>
                      <a:pt x="40" y="32"/>
                      <a:pt x="16" y="25"/>
                    </a:cubicBezTo>
                    <a:cubicBezTo>
                      <a:pt x="0" y="7"/>
                      <a:pt x="14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Freeform 119">
                <a:extLst>
                  <a:ext uri="{FF2B5EF4-FFF2-40B4-BE49-F238E27FC236}">
                    <a16:creationId xmlns:a16="http://schemas.microsoft.com/office/drawing/2014/main" id="{FC01152A-5489-44EF-B864-EC4DD7B316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01455" y="6286263"/>
                <a:ext cx="127608" cy="150965"/>
              </a:xfrm>
              <a:custGeom>
                <a:avLst/>
                <a:gdLst>
                  <a:gd name="T0" fmla="*/ 13 w 39"/>
                  <a:gd name="T1" fmla="*/ 6 h 50"/>
                  <a:gd name="T2" fmla="*/ 0 w 39"/>
                  <a:gd name="T3" fmla="*/ 23 h 50"/>
                  <a:gd name="T4" fmla="*/ 13 w 39"/>
                  <a:gd name="T5" fmla="*/ 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50">
                    <a:moveTo>
                      <a:pt x="13" y="6"/>
                    </a:moveTo>
                    <a:cubicBezTo>
                      <a:pt x="39" y="10"/>
                      <a:pt x="16" y="50"/>
                      <a:pt x="0" y="23"/>
                    </a:cubicBezTo>
                    <a:cubicBezTo>
                      <a:pt x="1" y="0"/>
                      <a:pt x="5" y="14"/>
                      <a:pt x="13" y="6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8">
                <a:extLst>
                  <a:ext uri="{FF2B5EF4-FFF2-40B4-BE49-F238E27FC236}">
                    <a16:creationId xmlns:a16="http://schemas.microsoft.com/office/drawing/2014/main" id="{D3CAA289-9C0C-490A-9768-49BBD637B9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2287" y="34906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Freeform 8">
                <a:extLst>
                  <a:ext uri="{FF2B5EF4-FFF2-40B4-BE49-F238E27FC236}">
                    <a16:creationId xmlns:a16="http://schemas.microsoft.com/office/drawing/2014/main" id="{0ACB33D8-7879-498C-8BC7-4C4F6ECED2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82464" y="97108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Freeform 106">
                <a:extLst>
                  <a:ext uri="{FF2B5EF4-FFF2-40B4-BE49-F238E27FC236}">
                    <a16:creationId xmlns:a16="http://schemas.microsoft.com/office/drawing/2014/main" id="{A6BB204E-D937-4C4D-BCB6-DF9F7A406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41618" y="6714098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EF447936-9AA6-4873-BD6B-3A7DBBCF4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83502" y="7475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3">
              <a:extLst>
                <a:ext uri="{FF2B5EF4-FFF2-40B4-BE49-F238E27FC236}">
                  <a16:creationId xmlns:a16="http://schemas.microsoft.com/office/drawing/2014/main" id="{CC3E0D11-92C6-4141-B7C5-5B8BA0E40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29875" y="6000711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1">
              <a:extLst>
                <a:ext uri="{FF2B5EF4-FFF2-40B4-BE49-F238E27FC236}">
                  <a16:creationId xmlns:a16="http://schemas.microsoft.com/office/drawing/2014/main" id="{CA82DB1A-E0D4-4D6D-A64A-868014C79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0382" y="577584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2">
              <a:extLst>
                <a:ext uri="{FF2B5EF4-FFF2-40B4-BE49-F238E27FC236}">
                  <a16:creationId xmlns:a16="http://schemas.microsoft.com/office/drawing/2014/main" id="{79E9E5C1-D60A-4EA8-9C04-15595A7BB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8609" y="643450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3">
              <a:extLst>
                <a:ext uri="{FF2B5EF4-FFF2-40B4-BE49-F238E27FC236}">
                  <a16:creationId xmlns:a16="http://schemas.microsoft.com/office/drawing/2014/main" id="{BAD910CD-D57C-45DA-8A9B-5E3CD57EA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9890" y="5548501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4">
              <a:extLst>
                <a:ext uri="{FF2B5EF4-FFF2-40B4-BE49-F238E27FC236}">
                  <a16:creationId xmlns:a16="http://schemas.microsoft.com/office/drawing/2014/main" id="{5402826A-583C-4667-AEF8-DAA426928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58217" y="621571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5">
              <a:extLst>
                <a:ext uri="{FF2B5EF4-FFF2-40B4-BE49-F238E27FC236}">
                  <a16:creationId xmlns:a16="http://schemas.microsoft.com/office/drawing/2014/main" id="{4E02EBB7-1EC6-4320-B9C9-64E237CB9C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6485" y="534869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56">
              <a:extLst>
                <a:ext uri="{FF2B5EF4-FFF2-40B4-BE49-F238E27FC236}">
                  <a16:creationId xmlns:a16="http://schemas.microsoft.com/office/drawing/2014/main" id="{C62D78D2-A229-4811-9BFA-43C28BC02A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9447" y="4515392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7">
              <a:extLst>
                <a:ext uri="{FF2B5EF4-FFF2-40B4-BE49-F238E27FC236}">
                  <a16:creationId xmlns:a16="http://schemas.microsoft.com/office/drawing/2014/main" id="{50D562C1-4FFF-4863-9D92-339D7D867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0588" y="511446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59">
              <a:extLst>
                <a:ext uri="{FF2B5EF4-FFF2-40B4-BE49-F238E27FC236}">
                  <a16:creationId xmlns:a16="http://schemas.microsoft.com/office/drawing/2014/main" id="{49EA74AB-1F40-426C-9606-B571634E0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67517" y="6658744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0">
              <a:extLst>
                <a:ext uri="{FF2B5EF4-FFF2-40B4-BE49-F238E27FC236}">
                  <a16:creationId xmlns:a16="http://schemas.microsoft.com/office/drawing/2014/main" id="{24E43341-2786-439A-990F-D4DA15299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50066" y="48125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61">
              <a:extLst>
                <a:ext uri="{FF2B5EF4-FFF2-40B4-BE49-F238E27FC236}">
                  <a16:creationId xmlns:a16="http://schemas.microsoft.com/office/drawing/2014/main" id="{C301CB0C-1558-41B4-B70E-2CC306AB5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7683" y="492022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78">
              <a:extLst>
                <a:ext uri="{FF2B5EF4-FFF2-40B4-BE49-F238E27FC236}">
                  <a16:creationId xmlns:a16="http://schemas.microsoft.com/office/drawing/2014/main" id="{9EFD2F56-A311-4A9C-98DB-DD899F845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73283" y="6085341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79">
              <a:extLst>
                <a:ext uri="{FF2B5EF4-FFF2-40B4-BE49-F238E27FC236}">
                  <a16:creationId xmlns:a16="http://schemas.microsoft.com/office/drawing/2014/main" id="{EB1A7473-AA51-43BA-A524-59689C5D46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84838" y="586000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0">
              <a:extLst>
                <a:ext uri="{FF2B5EF4-FFF2-40B4-BE49-F238E27FC236}">
                  <a16:creationId xmlns:a16="http://schemas.microsoft.com/office/drawing/2014/main" id="{515EE26E-DD80-4E28-A9E4-E3C1C9593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89291" y="562547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1">
              <a:extLst>
                <a:ext uri="{FF2B5EF4-FFF2-40B4-BE49-F238E27FC236}">
                  <a16:creationId xmlns:a16="http://schemas.microsoft.com/office/drawing/2014/main" id="{6CA0BB20-E66B-4B1E-A334-03D3C7922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0291" y="4587943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2">
              <a:extLst>
                <a:ext uri="{FF2B5EF4-FFF2-40B4-BE49-F238E27FC236}">
                  <a16:creationId xmlns:a16="http://schemas.microsoft.com/office/drawing/2014/main" id="{927E0985-C47E-44F1-874C-8067B5FEE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4861" y="4831613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3">
              <a:extLst>
                <a:ext uri="{FF2B5EF4-FFF2-40B4-BE49-F238E27FC236}">
                  <a16:creationId xmlns:a16="http://schemas.microsoft.com/office/drawing/2014/main" id="{F9046F3A-DBB1-4C4D-8D5B-82B836FE4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19646" y="5058270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84">
              <a:extLst>
                <a:ext uri="{FF2B5EF4-FFF2-40B4-BE49-F238E27FC236}">
                  <a16:creationId xmlns:a16="http://schemas.microsoft.com/office/drawing/2014/main" id="{FE7EE438-DD14-4738-A241-20B943B35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08630" y="627687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86">
              <a:extLst>
                <a:ext uri="{FF2B5EF4-FFF2-40B4-BE49-F238E27FC236}">
                  <a16:creationId xmlns:a16="http://schemas.microsoft.com/office/drawing/2014/main" id="{CCD6D4A0-93F3-450E-855C-A0EABF82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2208" y="6707185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89">
              <a:extLst>
                <a:ext uri="{FF2B5EF4-FFF2-40B4-BE49-F238E27FC236}">
                  <a16:creationId xmlns:a16="http://schemas.microsoft.com/office/drawing/2014/main" id="{FFC49BA2-2C2F-4532-8C33-1DB7C24A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40314" y="5335087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0">
              <a:extLst>
                <a:ext uri="{FF2B5EF4-FFF2-40B4-BE49-F238E27FC236}">
                  <a16:creationId xmlns:a16="http://schemas.microsoft.com/office/drawing/2014/main" id="{B9C3E3E0-3543-4DB4-9553-C483590B4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94500" y="4796228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05">
              <a:extLst>
                <a:ext uri="{FF2B5EF4-FFF2-40B4-BE49-F238E27FC236}">
                  <a16:creationId xmlns:a16="http://schemas.microsoft.com/office/drawing/2014/main" id="{D1611641-4970-4C93-B005-82D774C7A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2851" y="4806487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06">
              <a:extLst>
                <a:ext uri="{FF2B5EF4-FFF2-40B4-BE49-F238E27FC236}">
                  <a16:creationId xmlns:a16="http://schemas.microsoft.com/office/drawing/2014/main" id="{40083E90-33FD-4861-8B17-340056901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9418" y="6195286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07">
              <a:extLst>
                <a:ext uri="{FF2B5EF4-FFF2-40B4-BE49-F238E27FC236}">
                  <a16:creationId xmlns:a16="http://schemas.microsoft.com/office/drawing/2014/main" id="{94952852-5E0A-47E7-B0C6-F92962CC2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4157" y="4530841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08">
              <a:extLst>
                <a:ext uri="{FF2B5EF4-FFF2-40B4-BE49-F238E27FC236}">
                  <a16:creationId xmlns:a16="http://schemas.microsoft.com/office/drawing/2014/main" id="{3EA0ADD2-2C5C-4EBB-AC72-FE268D4C6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75038" y="5591969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09">
              <a:extLst>
                <a:ext uri="{FF2B5EF4-FFF2-40B4-BE49-F238E27FC236}">
                  <a16:creationId xmlns:a16="http://schemas.microsoft.com/office/drawing/2014/main" id="{CCF7EDDF-9DA6-4F4F-A8D9-6F9D608F9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9054" y="5096357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10">
              <a:extLst>
                <a:ext uri="{FF2B5EF4-FFF2-40B4-BE49-F238E27FC236}">
                  <a16:creationId xmlns:a16="http://schemas.microsoft.com/office/drawing/2014/main" id="{B4ACE8BD-5655-44BC-9DD6-5791448B2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8783" y="642598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11">
              <a:extLst>
                <a:ext uri="{FF2B5EF4-FFF2-40B4-BE49-F238E27FC236}">
                  <a16:creationId xmlns:a16="http://schemas.microsoft.com/office/drawing/2014/main" id="{6C8B78B0-ADF5-4E39-8488-83382AF0D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4039" y="5365413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12">
              <a:extLst>
                <a:ext uri="{FF2B5EF4-FFF2-40B4-BE49-F238E27FC236}">
                  <a16:creationId xmlns:a16="http://schemas.microsoft.com/office/drawing/2014/main" id="{07597995-748E-4B55-A4B9-DF71D499F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7829" y="588977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28639BDB-3882-43F7-93C4-66E9F7E41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4021" y="347919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8A0AF7DA-1B05-49CD-8367-3C63151C3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7018" y="24188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9F93108D-4661-454E-8F6E-63F910B18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9926" y="1412594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87E22E6B-5EC7-473E-9BDF-DDAA9A647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43732" y="1866166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CADF4DD2-27C7-454B-9F32-B2707E0FC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2389" y="731937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18D23B6-4347-4B9E-B3EF-A0A9A13EF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89866" y="3699631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D1448697-37CA-47CF-8C3D-F2DF2383A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69791" y="1911761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F5D8564C-C91F-4081-B3D0-99AC95260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4138" y="1658399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E0DFDBCB-F6B7-4C88-8692-AA6C4631E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5630" y="420169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03DC3BAD-FDE4-4699-A9B7-0EAF537E3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2389" y="52440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74D2A2BB-B355-444B-A825-BC3124E74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07663" y="63461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6BA13D45-647D-469B-A330-6A1E7C30C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93723" y="271573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45">
              <a:extLst>
                <a:ext uri="{FF2B5EF4-FFF2-40B4-BE49-F238E27FC236}">
                  <a16:creationId xmlns:a16="http://schemas.microsoft.com/office/drawing/2014/main" id="{582FD052-32A0-4DE5-8E13-61623B62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02582" y="1040316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B568485A-4DD9-45DC-A69C-52B08C6E9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6562" y="396907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F0289B14-9A38-4873-B5E4-B2AF9B9F48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91833" y="2953392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4DFB9DAA-1189-41D2-B2DA-A0C618361A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10754" y="318604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CA0ECA5A-2C52-4A35-9066-80A01F7E08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18344" y="291930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2">
              <a:extLst>
                <a:ext uri="{FF2B5EF4-FFF2-40B4-BE49-F238E27FC236}">
                  <a16:creationId xmlns:a16="http://schemas.microsoft.com/office/drawing/2014/main" id="{3969E6EE-0CB6-4C99-A3B8-422FBD6D3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03486" y="3855812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3">
              <a:extLst>
                <a:ext uri="{FF2B5EF4-FFF2-40B4-BE49-F238E27FC236}">
                  <a16:creationId xmlns:a16="http://schemas.microsoft.com/office/drawing/2014/main" id="{A2C89BE4-E8EA-4862-A49F-74E984B41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1370" y="2668238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4">
              <a:extLst>
                <a:ext uri="{FF2B5EF4-FFF2-40B4-BE49-F238E27FC236}">
                  <a16:creationId xmlns:a16="http://schemas.microsoft.com/office/drawing/2014/main" id="{78DD5330-374E-43EA-B7D6-10BA1F276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37469" y="409882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5">
              <a:extLst>
                <a:ext uri="{FF2B5EF4-FFF2-40B4-BE49-F238E27FC236}">
                  <a16:creationId xmlns:a16="http://schemas.microsoft.com/office/drawing/2014/main" id="{EBC8CDE9-3229-43F8-A3C1-47A48F36B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2788" y="2976026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6">
              <a:extLst>
                <a:ext uri="{FF2B5EF4-FFF2-40B4-BE49-F238E27FC236}">
                  <a16:creationId xmlns:a16="http://schemas.microsoft.com/office/drawing/2014/main" id="{623FE43E-D941-409A-8679-EACA24014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5259" y="1396948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7">
              <a:extLst>
                <a:ext uri="{FF2B5EF4-FFF2-40B4-BE49-F238E27FC236}">
                  <a16:creationId xmlns:a16="http://schemas.microsoft.com/office/drawing/2014/main" id="{1240FB87-B56D-42D4-BB5C-D35C7FB39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48495" y="2174398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68">
              <a:extLst>
                <a:ext uri="{FF2B5EF4-FFF2-40B4-BE49-F238E27FC236}">
                  <a16:creationId xmlns:a16="http://schemas.microsoft.com/office/drawing/2014/main" id="{0E8F864D-8E69-4D35-9BEA-5BC7B0319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3642" y="3511426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69">
              <a:extLst>
                <a:ext uri="{FF2B5EF4-FFF2-40B4-BE49-F238E27FC236}">
                  <a16:creationId xmlns:a16="http://schemas.microsoft.com/office/drawing/2014/main" id="{961ED267-A8A8-4A92-AA7D-130EF69D79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5142" y="1114703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70">
              <a:extLst>
                <a:ext uri="{FF2B5EF4-FFF2-40B4-BE49-F238E27FC236}">
                  <a16:creationId xmlns:a16="http://schemas.microsoft.com/office/drawing/2014/main" id="{D73E611B-EF5E-4E4B-93BA-0BAD56982C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4221" y="558865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71">
              <a:extLst>
                <a:ext uri="{FF2B5EF4-FFF2-40B4-BE49-F238E27FC236}">
                  <a16:creationId xmlns:a16="http://schemas.microsoft.com/office/drawing/2014/main" id="{6A5AADC7-B0CE-4F14-A4FE-B5F852D41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6891" y="1656570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72">
              <a:extLst>
                <a:ext uri="{FF2B5EF4-FFF2-40B4-BE49-F238E27FC236}">
                  <a16:creationId xmlns:a16="http://schemas.microsoft.com/office/drawing/2014/main" id="{150B1A56-3AEB-4922-A18D-15B3A9E91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0154" y="188342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3">
              <a:extLst>
                <a:ext uri="{FF2B5EF4-FFF2-40B4-BE49-F238E27FC236}">
                  <a16:creationId xmlns:a16="http://schemas.microsoft.com/office/drawing/2014/main" id="{93CB2ECB-40C7-4CFF-8B96-49D84DBD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5028" y="2389592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74">
              <a:extLst>
                <a:ext uri="{FF2B5EF4-FFF2-40B4-BE49-F238E27FC236}">
                  <a16:creationId xmlns:a16="http://schemas.microsoft.com/office/drawing/2014/main" id="{77082064-D677-4175-9DF3-4AAA29246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81126" y="772588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5">
              <a:extLst>
                <a:ext uri="{FF2B5EF4-FFF2-40B4-BE49-F238E27FC236}">
                  <a16:creationId xmlns:a16="http://schemas.microsoft.com/office/drawing/2014/main" id="{793C90AC-25CB-4BA8-BA64-3BE8674DB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4978" y="4360624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7">
              <a:extLst>
                <a:ext uri="{FF2B5EF4-FFF2-40B4-BE49-F238E27FC236}">
                  <a16:creationId xmlns:a16="http://schemas.microsoft.com/office/drawing/2014/main" id="{B559AEC6-6EB2-4DB6-AC71-4288F29C3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6692" y="319960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85">
              <a:extLst>
                <a:ext uri="{FF2B5EF4-FFF2-40B4-BE49-F238E27FC236}">
                  <a16:creationId xmlns:a16="http://schemas.microsoft.com/office/drawing/2014/main" id="{FA44E75F-1E67-4CE5-9031-B51E54BBD4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4360" y="34975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87">
              <a:extLst>
                <a:ext uri="{FF2B5EF4-FFF2-40B4-BE49-F238E27FC236}">
                  <a16:creationId xmlns:a16="http://schemas.microsoft.com/office/drawing/2014/main" id="{5FAED826-72E1-4FD0-B991-CA76C0930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9792" y="13324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88">
              <a:extLst>
                <a:ext uri="{FF2B5EF4-FFF2-40B4-BE49-F238E27FC236}">
                  <a16:creationId xmlns:a16="http://schemas.microsoft.com/office/drawing/2014/main" id="{84FB6649-2CD7-4260-B0FC-6D2AE0356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37724" y="1170884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91">
              <a:extLst>
                <a:ext uri="{FF2B5EF4-FFF2-40B4-BE49-F238E27FC236}">
                  <a16:creationId xmlns:a16="http://schemas.microsoft.com/office/drawing/2014/main" id="{549A4CFC-747E-4FF8-B1CB-3878D0F67D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6185" y="4035772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92">
              <a:extLst>
                <a:ext uri="{FF2B5EF4-FFF2-40B4-BE49-F238E27FC236}">
                  <a16:creationId xmlns:a16="http://schemas.microsoft.com/office/drawing/2014/main" id="{926EB012-839E-4A90-8339-873848A70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4991" y="435813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93">
              <a:extLst>
                <a:ext uri="{FF2B5EF4-FFF2-40B4-BE49-F238E27FC236}">
                  <a16:creationId xmlns:a16="http://schemas.microsoft.com/office/drawing/2014/main" id="{6D11170A-0249-475C-8E0C-0B794CB95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8782" y="3517030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94">
              <a:extLst>
                <a:ext uri="{FF2B5EF4-FFF2-40B4-BE49-F238E27FC236}">
                  <a16:creationId xmlns:a16="http://schemas.microsoft.com/office/drawing/2014/main" id="{19D2AE1F-D795-4379-8688-1424DF2CB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23042" y="1411186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95">
              <a:extLst>
                <a:ext uri="{FF2B5EF4-FFF2-40B4-BE49-F238E27FC236}">
                  <a16:creationId xmlns:a16="http://schemas.microsoft.com/office/drawing/2014/main" id="{5BBCD765-B709-48E1-83D4-A27FE1A93D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25073" y="37439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96">
              <a:extLst>
                <a:ext uri="{FF2B5EF4-FFF2-40B4-BE49-F238E27FC236}">
                  <a16:creationId xmlns:a16="http://schemas.microsoft.com/office/drawing/2014/main" id="{EB89A6EA-89CC-47C5-B923-048A0F93A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443" y="3197501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97">
              <a:extLst>
                <a:ext uri="{FF2B5EF4-FFF2-40B4-BE49-F238E27FC236}">
                  <a16:creationId xmlns:a16="http://schemas.microsoft.com/office/drawing/2014/main" id="{70AB87C5-FC79-4517-89A3-88FB0D04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174" y="2106723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98">
              <a:extLst>
                <a:ext uri="{FF2B5EF4-FFF2-40B4-BE49-F238E27FC236}">
                  <a16:creationId xmlns:a16="http://schemas.microsoft.com/office/drawing/2014/main" id="{374FDB0C-76EC-43C7-B107-3307B2AEF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17760" y="2536486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99">
              <a:extLst>
                <a:ext uri="{FF2B5EF4-FFF2-40B4-BE49-F238E27FC236}">
                  <a16:creationId xmlns:a16="http://schemas.microsoft.com/office/drawing/2014/main" id="{4982B2F4-4898-4A23-BEC7-E2AD33BB0E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03085" y="228619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00">
              <a:extLst>
                <a:ext uri="{FF2B5EF4-FFF2-40B4-BE49-F238E27FC236}">
                  <a16:creationId xmlns:a16="http://schemas.microsoft.com/office/drawing/2014/main" id="{AB2B45CE-3C84-4FE3-8409-31C49E828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4851" y="2893356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01">
              <a:extLst>
                <a:ext uri="{FF2B5EF4-FFF2-40B4-BE49-F238E27FC236}">
                  <a16:creationId xmlns:a16="http://schemas.microsoft.com/office/drawing/2014/main" id="{48A088C2-5E77-4673-A7D7-8E46E7D3D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387" y="1697390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02">
              <a:extLst>
                <a:ext uri="{FF2B5EF4-FFF2-40B4-BE49-F238E27FC236}">
                  <a16:creationId xmlns:a16="http://schemas.microsoft.com/office/drawing/2014/main" id="{9642E919-6BCB-41DA-AAAE-3F123486D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51044" y="1119054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03">
              <a:extLst>
                <a:ext uri="{FF2B5EF4-FFF2-40B4-BE49-F238E27FC236}">
                  <a16:creationId xmlns:a16="http://schemas.microsoft.com/office/drawing/2014/main" id="{5AA62CEA-121A-4FF6-8B2E-196D225C4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48641" y="845367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04">
              <a:extLst>
                <a:ext uri="{FF2B5EF4-FFF2-40B4-BE49-F238E27FC236}">
                  <a16:creationId xmlns:a16="http://schemas.microsoft.com/office/drawing/2014/main" id="{E496206E-9EDD-47A7-BAD9-4460167BC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66993" y="441156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13">
              <a:extLst>
                <a:ext uri="{FF2B5EF4-FFF2-40B4-BE49-F238E27FC236}">
                  <a16:creationId xmlns:a16="http://schemas.microsoft.com/office/drawing/2014/main" id="{9FD93BF0-96C1-4231-8230-3C1A33BBA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2993" y="2020378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14">
              <a:extLst>
                <a:ext uri="{FF2B5EF4-FFF2-40B4-BE49-F238E27FC236}">
                  <a16:creationId xmlns:a16="http://schemas.microsoft.com/office/drawing/2014/main" id="{D7F3D675-753D-4312-87A9-040E98F8F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3133" y="3257328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15">
              <a:extLst>
                <a:ext uri="{FF2B5EF4-FFF2-40B4-BE49-F238E27FC236}">
                  <a16:creationId xmlns:a16="http://schemas.microsoft.com/office/drawing/2014/main" id="{7D09B9D8-373A-417E-A5B0-8AEF1F237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8846" y="2594474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17">
              <a:extLst>
                <a:ext uri="{FF2B5EF4-FFF2-40B4-BE49-F238E27FC236}">
                  <a16:creationId xmlns:a16="http://schemas.microsoft.com/office/drawing/2014/main" id="{CBBBD0AC-7990-427B-BE17-2C8D66D55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30644" y="898795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8">
              <a:extLst>
                <a:ext uri="{FF2B5EF4-FFF2-40B4-BE49-F238E27FC236}">
                  <a16:creationId xmlns:a16="http://schemas.microsoft.com/office/drawing/2014/main" id="{93003F2B-C96E-47B5-B7E2-E5B05ED4D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7164" y="230530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19">
              <a:extLst>
                <a:ext uri="{FF2B5EF4-FFF2-40B4-BE49-F238E27FC236}">
                  <a16:creationId xmlns:a16="http://schemas.microsoft.com/office/drawing/2014/main" id="{C4F54194-E568-4482-9066-F67B8FF74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34035" y="44423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8">
              <a:extLst>
                <a:ext uri="{FF2B5EF4-FFF2-40B4-BE49-F238E27FC236}">
                  <a16:creationId xmlns:a16="http://schemas.microsoft.com/office/drawing/2014/main" id="{8F0F7188-5F84-4C7B-B78A-BF32127EA0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2620" y="651663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4F8239CD-C1A6-4DD8-8B1D-FE18CE85E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9481" y="669622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Graphic 5" descr="Stopwatch">
            <a:extLst>
              <a:ext uri="{FF2B5EF4-FFF2-40B4-BE49-F238E27FC236}">
                <a16:creationId xmlns:a16="http://schemas.microsoft.com/office/drawing/2014/main" id="{FDB0163D-5144-4C01-91CD-1A1251287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41640" y="1245842"/>
            <a:ext cx="4517695" cy="451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173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A1B40-BAEC-4EB3-9E6C-AD066309F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Eliminating Time Error in modern Power system</a:t>
            </a:r>
            <a:endParaRPr lang="en-I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4DD9D5-8671-4B33-98AF-219E0397BD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IE" sz="1800" b="1" dirty="0">
                    <a:latin typeface="Calibri" panose="020F0502020204030204" pitchFamily="34" charset="0"/>
                    <a:ea typeface="Yu Mincho" panose="02020400000000000000" pitchFamily="18" charset="-128"/>
                    <a:cs typeface="Arial" panose="020B0604020202020204" pitchFamily="34" charset="0"/>
                  </a:rPr>
                  <a:t>F</a:t>
                </a:r>
                <a:r>
                  <a:rPr lang="en-IE" sz="1800" b="1" dirty="0">
                    <a:effectLst/>
                    <a:latin typeface="Calibri" panose="020F0502020204030204" pitchFamily="34" charset="0"/>
                    <a:ea typeface="Yu Mincho" panose="02020400000000000000" pitchFamily="18" charset="-128"/>
                    <a:cs typeface="Arial" panose="020B0604020202020204" pitchFamily="34" charset="0"/>
                  </a:rPr>
                  <a:t>requency deviation away from its official value results in electric clocks running fast or running slow knowing as the Time error</a:t>
                </a:r>
              </a:p>
              <a:p>
                <a:r>
                  <a:rPr lang="en-IE" sz="1800" b="1" dirty="0">
                    <a:latin typeface="Calibri" panose="020F0502020204030204" pitchFamily="34" charset="0"/>
                    <a:ea typeface="Yu Mincho" panose="02020400000000000000" pitchFamily="18" charset="-128"/>
                    <a:cs typeface="Arial" panose="020B0604020202020204" pitchFamily="34" charset="0"/>
                  </a:rPr>
                  <a:t>S</a:t>
                </a:r>
                <a:r>
                  <a:rPr lang="en-IE" sz="1800" b="1" dirty="0">
                    <a:effectLst/>
                    <a:latin typeface="Calibri" panose="020F0502020204030204" pitchFamily="34" charset="0"/>
                    <a:ea typeface="Yu Mincho" panose="02020400000000000000" pitchFamily="18" charset="-128"/>
                    <a:cs typeface="Arial" panose="020B0604020202020204" pitchFamily="34" charset="0"/>
                  </a:rPr>
                  <a:t>ystems clocks no longer rely on the power systems frequency </a:t>
                </a:r>
              </a:p>
              <a:p>
                <a:r>
                  <a:rPr lang="en-IE" sz="1800" b="1" dirty="0">
                    <a:effectLst/>
                    <a:latin typeface="Calibri" panose="020F0502020204030204" pitchFamily="34" charset="0"/>
                    <a:ea typeface="Yu Mincho" panose="02020400000000000000" pitchFamily="18" charset="-128"/>
                    <a:cs typeface="Arial" panose="020B0604020202020204" pitchFamily="34" charset="0"/>
                  </a:rPr>
                  <a:t>The oscillations of power grid frequency cause a time error </a:t>
                </a:r>
              </a:p>
              <a:p>
                <a:pPr>
                  <a:lnSpc>
                    <a:spcPct val="100000"/>
                  </a:lnSpc>
                  <a:spcAft>
                    <a:spcPts val="800"/>
                  </a:spcAft>
                </a:pPr>
                <a:r>
                  <a:rPr lang="en-IE" sz="1800" b="1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Yu Mincho" panose="02020400000000000000" pitchFamily="18" charset="-128"/>
                    <a:cs typeface="Arial" panose="020B0604020202020204" pitchFamily="34" charset="0"/>
                  </a:rPr>
                  <a:t>Change in frequency causes time errors and clocks are controlled by the frequency given by</a:t>
                </a:r>
              </a:p>
              <a:p>
                <a:pPr marL="0" indent="0">
                  <a:lnSpc>
                    <a:spcPct val="100000"/>
                  </a:lnSpc>
                  <a:spcAft>
                    <a:spcPts val="800"/>
                  </a:spcAft>
                  <a:buNone/>
                </a:pPr>
                <a:endParaRPr lang="en-IE" sz="1800" b="1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Arial" panose="020B0604020202020204" pitchFamily="34" charset="0"/>
                </a:endParaRPr>
              </a:p>
              <a:p>
                <a:pPr marL="0" indent="0">
                  <a:lnSpc>
                    <a:spcPts val="1175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E" sz="1800" b="1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IE" sz="1800" b="1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Yu Mincho" panose="02020400000000000000" pitchFamily="18" charset="-128"/>
                              <a:cs typeface="Arial" panose="020B0604020202020204" pitchFamily="34" charset="0"/>
                            </a:rPr>
                            <m:t>𝒕</m:t>
                          </m:r>
                        </m:e>
                        <m:sub>
                          <m:r>
                            <a:rPr lang="en-IE" sz="1800" b="1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Yu Mincho" panose="02020400000000000000" pitchFamily="18" charset="-128"/>
                              <a:cs typeface="Arial" panose="020B0604020202020204" pitchFamily="34" charset="0"/>
                            </a:rPr>
                            <m:t>𝒆</m:t>
                          </m:r>
                        </m:sub>
                      </m:sSub>
                      <m:r>
                        <a:rPr lang="en-IE" sz="1800" b="1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Yu Mincho" panose="02020400000000000000" pitchFamily="18" charset="-128"/>
                          <a:cs typeface="Arial" panose="020B0604020202020204" pitchFamily="34" charset="0"/>
                        </a:rPr>
                        <m:t>=</m:t>
                      </m:r>
                      <m:f>
                        <m:fPr>
                          <m:ctrlPr>
                            <a:rPr lang="en-IE" sz="1800" b="1" i="1">
                              <a:effectLst/>
                              <a:latin typeface="Cambria Math" panose="02040503050406030204" pitchFamily="18" charset="0"/>
                              <a:ea typeface="Yu Mincho" panose="02020400000000000000" pitchFamily="18" charset="-128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n-IE" sz="1800" b="1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Yu Mincho" panose="02020400000000000000" pitchFamily="18" charset="-128"/>
                              <a:cs typeface="Arial" panose="020B0604020202020204" pitchFamily="34" charset="0"/>
                            </a:rPr>
                            <m:t>𝟏</m:t>
                          </m:r>
                        </m:num>
                        <m:den>
                          <m:sSup>
                            <m:sSupPr>
                              <m:ctrlPr>
                                <a:rPr lang="en-IE" sz="18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r>
                                <a:rPr lang="en-IE" sz="1800" b="1" i="1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Yu Mincho" panose="02020400000000000000" pitchFamily="18" charset="-128"/>
                                  <a:cs typeface="Arial" panose="020B0604020202020204" pitchFamily="34" charset="0"/>
                                </a:rPr>
                                <m:t>𝒇</m:t>
                              </m:r>
                            </m:e>
                            <m:sup>
                              <m:r>
                                <a:rPr lang="en-IE" sz="1800" b="1" i="1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Yu Mincho" panose="02020400000000000000" pitchFamily="18" charset="-128"/>
                                  <a:cs typeface="Arial" panose="020B0604020202020204" pitchFamily="34" charset="0"/>
                                </a:rPr>
                                <m:t>𝟎</m:t>
                              </m:r>
                            </m:sup>
                          </m:sSup>
                        </m:den>
                      </m:f>
                      <m:r>
                        <a:rPr lang="en-IE" sz="1800" b="1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Yu Mincho" panose="02020400000000000000" pitchFamily="18" charset="-128"/>
                          <a:cs typeface="Arial" panose="020B0604020202020204" pitchFamily="34" charset="0"/>
                        </a:rPr>
                        <m:t> </m:t>
                      </m:r>
                      <m:nary>
                        <m:naryPr>
                          <m:limLoc m:val="undOvr"/>
                          <m:ctrlPr>
                            <a:rPr lang="en-IE" sz="18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a:rPr lang="en-IE" sz="1800" b="1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Yu Mincho" panose="02020400000000000000" pitchFamily="18" charset="-128"/>
                              <a:cs typeface="Arial" panose="020B0604020202020204" pitchFamily="34" charset="0"/>
                            </a:rPr>
                            <m:t>𝟎</m:t>
                          </m:r>
                        </m:sub>
                        <m:sup>
                          <m:r>
                            <a:rPr lang="en-IE" sz="1800" b="1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Yu Mincho" panose="02020400000000000000" pitchFamily="18" charset="-128"/>
                              <a:cs typeface="Arial" panose="020B0604020202020204" pitchFamily="34" charset="0"/>
                            </a:rPr>
                            <m:t>𝑻</m:t>
                          </m:r>
                        </m:sup>
                        <m:e>
                          <m:r>
                            <a:rPr lang="en-IE" sz="1800" b="1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Yu Mincho" panose="02020400000000000000" pitchFamily="18" charset="-128"/>
                              <a:cs typeface="Arial" panose="020B0604020202020204" pitchFamily="34" charset="0"/>
                            </a:rPr>
                            <m:t>∆</m:t>
                          </m:r>
                          <m:r>
                            <a:rPr lang="en-IE" sz="1800" b="1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Yu Mincho" panose="02020400000000000000" pitchFamily="18" charset="-128"/>
                              <a:cs typeface="Arial" panose="020B0604020202020204" pitchFamily="34" charset="0"/>
                            </a:rPr>
                            <m:t>𝒇𝒅𝒕</m:t>
                          </m:r>
                        </m:e>
                      </m:nary>
                    </m:oMath>
                  </m:oMathPara>
                </a14:m>
                <a:endParaRPr lang="en-IE" sz="1800" b="1" dirty="0">
                  <a:effectLst/>
                  <a:latin typeface="Calibri" panose="020F0502020204030204" pitchFamily="34" charset="0"/>
                  <a:ea typeface="Yu Mincho" panose="02020400000000000000" pitchFamily="18" charset="-128"/>
                  <a:cs typeface="Arial" panose="020B0604020202020204" pitchFamily="34" charset="0"/>
                </a:endParaRPr>
              </a:p>
              <a:p>
                <a:r>
                  <a:rPr lang="en-IE" sz="1800" b="1" dirty="0">
                    <a:effectLst/>
                    <a:latin typeface="Calibri" panose="020F0502020204030204" pitchFamily="34" charset="0"/>
                    <a:ea typeface="Yu Mincho" panose="02020400000000000000" pitchFamily="18" charset="-128"/>
                    <a:cs typeface="Arial" panose="020B0604020202020204" pitchFamily="34" charset="0"/>
                  </a:rPr>
                  <a:t>frequency less than 50Hz there occurs a delay or slow accumulated time error</a:t>
                </a:r>
                <a:endParaRPr lang="en-IE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4DD9D5-8671-4B33-98AF-219E0397BD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43" b="-12342"/>
                </a:stretch>
              </a:blipFill>
            </p:spPr>
            <p:txBody>
              <a:bodyPr/>
              <a:lstStyle/>
              <a:p>
                <a:r>
                  <a:rPr lang="en-I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527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CD369A-5284-45B1-B107-702483A8BD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85A17B-7F25-44DE-BC2F-F28852D4B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008" y="498507"/>
            <a:ext cx="7947691" cy="1372823"/>
          </a:xfrm>
        </p:spPr>
        <p:txBody>
          <a:bodyPr>
            <a:normAutofit/>
          </a:bodyPr>
          <a:lstStyle/>
          <a:p>
            <a:r>
              <a:rPr lang="en-GB" dirty="0"/>
              <a:t>Limits on time error</a:t>
            </a:r>
            <a:endParaRPr lang="en-IE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C3EC256-5633-414E-89A7-4DF178057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975" y="42050"/>
            <a:ext cx="1319321" cy="6804850"/>
            <a:chOff x="1744975" y="42050"/>
            <a:chExt cx="1319321" cy="6804850"/>
          </a:xfrm>
        </p:grpSpPr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57652216-AF47-4D6B-A81B-2DC28B625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93792" y="472833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8">
              <a:extLst>
                <a:ext uri="{FF2B5EF4-FFF2-40B4-BE49-F238E27FC236}">
                  <a16:creationId xmlns:a16="http://schemas.microsoft.com/office/drawing/2014/main" id="{4850C240-229E-44CC-9B0C-7C70B8524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14562" y="668947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79">
              <a:extLst>
                <a:ext uri="{FF2B5EF4-FFF2-40B4-BE49-F238E27FC236}">
                  <a16:creationId xmlns:a16="http://schemas.microsoft.com/office/drawing/2014/main" id="{0C20C1F3-97C9-485A-BBF1-F712C6FDD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26934" y="89999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0">
              <a:extLst>
                <a:ext uri="{FF2B5EF4-FFF2-40B4-BE49-F238E27FC236}">
                  <a16:creationId xmlns:a16="http://schemas.microsoft.com/office/drawing/2014/main" id="{5FB7F486-D669-4315-848B-079715C0A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21593" y="1137787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4">
              <a:extLst>
                <a:ext uri="{FF2B5EF4-FFF2-40B4-BE49-F238E27FC236}">
                  <a16:creationId xmlns:a16="http://schemas.microsoft.com/office/drawing/2014/main" id="{41C1AA59-6A1E-4A61-8483-8056A09E0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96052" y="464361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6">
              <a:extLst>
                <a:ext uri="{FF2B5EF4-FFF2-40B4-BE49-F238E27FC236}">
                  <a16:creationId xmlns:a16="http://schemas.microsoft.com/office/drawing/2014/main" id="{851A3E4E-2857-4A69-AEC0-79CF8C413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06021" y="118352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6">
              <a:extLst>
                <a:ext uri="{FF2B5EF4-FFF2-40B4-BE49-F238E27FC236}">
                  <a16:creationId xmlns:a16="http://schemas.microsoft.com/office/drawing/2014/main" id="{449C2B94-6D2C-466B-9091-18CA59956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41720" y="633568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08">
              <a:extLst>
                <a:ext uri="{FF2B5EF4-FFF2-40B4-BE49-F238E27FC236}">
                  <a16:creationId xmlns:a16="http://schemas.microsoft.com/office/drawing/2014/main" id="{D09D148A-E95C-4A5F-AFBD-D05C90839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24547" y="1134288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10">
              <a:extLst>
                <a:ext uri="{FF2B5EF4-FFF2-40B4-BE49-F238E27FC236}">
                  <a16:creationId xmlns:a16="http://schemas.microsoft.com/office/drawing/2014/main" id="{5B90C58B-B2C5-4C93-8397-016D62EE67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19444" y="38573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2">
              <a:extLst>
                <a:ext uri="{FF2B5EF4-FFF2-40B4-BE49-F238E27FC236}">
                  <a16:creationId xmlns:a16="http://schemas.microsoft.com/office/drawing/2014/main" id="{97EE4FEF-54FA-45E2-A177-BA946262D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30146" y="95457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36">
              <a:extLst>
                <a:ext uri="{FF2B5EF4-FFF2-40B4-BE49-F238E27FC236}">
                  <a16:creationId xmlns:a16="http://schemas.microsoft.com/office/drawing/2014/main" id="{21D3B3BA-A1D7-450E-B002-44DFDC68F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294226" y="4598801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41">
              <a:extLst>
                <a:ext uri="{FF2B5EF4-FFF2-40B4-BE49-F238E27FC236}">
                  <a16:creationId xmlns:a16="http://schemas.microsoft.com/office/drawing/2014/main" id="{71516E84-743F-4EE4-B466-909E55FCC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991372" y="467123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42">
              <a:extLst>
                <a:ext uri="{FF2B5EF4-FFF2-40B4-BE49-F238E27FC236}">
                  <a16:creationId xmlns:a16="http://schemas.microsoft.com/office/drawing/2014/main" id="{285EE84A-B305-47FC-9896-3EAAE94F6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721306" y="4672363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45">
              <a:extLst>
                <a:ext uri="{FF2B5EF4-FFF2-40B4-BE49-F238E27FC236}">
                  <a16:creationId xmlns:a16="http://schemas.microsoft.com/office/drawing/2014/main" id="{ACD91DA3-CF45-4374-AEDA-5DA2E53EE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57458" y="4410076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69">
              <a:extLst>
                <a:ext uri="{FF2B5EF4-FFF2-40B4-BE49-F238E27FC236}">
                  <a16:creationId xmlns:a16="http://schemas.microsoft.com/office/drawing/2014/main" id="{BB356FF6-7153-4AE8-904C-8535363AA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54176" y="5651651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70">
              <a:extLst>
                <a:ext uri="{FF2B5EF4-FFF2-40B4-BE49-F238E27FC236}">
                  <a16:creationId xmlns:a16="http://schemas.microsoft.com/office/drawing/2014/main" id="{D9CD9700-C2DA-4CCD-8700-D763281E4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18389" y="6243395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4">
              <a:extLst>
                <a:ext uri="{FF2B5EF4-FFF2-40B4-BE49-F238E27FC236}">
                  <a16:creationId xmlns:a16="http://schemas.microsoft.com/office/drawing/2014/main" id="{EF5898F8-F274-4A71-ABC2-972788452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35281" y="5984792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5">
              <a:extLst>
                <a:ext uri="{FF2B5EF4-FFF2-40B4-BE49-F238E27FC236}">
                  <a16:creationId xmlns:a16="http://schemas.microsoft.com/office/drawing/2014/main" id="{AEBBE398-C737-4798-92D3-68B6928A9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45443" y="6468970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7">
              <a:extLst>
                <a:ext uri="{FF2B5EF4-FFF2-40B4-BE49-F238E27FC236}">
                  <a16:creationId xmlns:a16="http://schemas.microsoft.com/office/drawing/2014/main" id="{F3116C15-246C-412A-B5A8-DC7E056EC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22723" y="6734262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88">
              <a:extLst>
                <a:ext uri="{FF2B5EF4-FFF2-40B4-BE49-F238E27FC236}">
                  <a16:creationId xmlns:a16="http://schemas.microsoft.com/office/drawing/2014/main" id="{F9FA8A4C-F799-47E7-85C8-4DA109A00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09835" y="5700739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2">
              <a:extLst>
                <a:ext uri="{FF2B5EF4-FFF2-40B4-BE49-F238E27FC236}">
                  <a16:creationId xmlns:a16="http://schemas.microsoft.com/office/drawing/2014/main" id="{06EB852C-D558-4FA2-B6BD-72478CDCE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63385" y="574829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03">
              <a:extLst>
                <a:ext uri="{FF2B5EF4-FFF2-40B4-BE49-F238E27FC236}">
                  <a16:creationId xmlns:a16="http://schemas.microsoft.com/office/drawing/2014/main" id="{0B128693-39C5-4999-9EB7-FAF6D33AF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46293" y="601871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17">
              <a:extLst>
                <a:ext uri="{FF2B5EF4-FFF2-40B4-BE49-F238E27FC236}">
                  <a16:creationId xmlns:a16="http://schemas.microsoft.com/office/drawing/2014/main" id="{A7E94734-299A-4A1A-8745-522701D7F0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98102" y="6062398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18">
              <a:extLst>
                <a:ext uri="{FF2B5EF4-FFF2-40B4-BE49-F238E27FC236}">
                  <a16:creationId xmlns:a16="http://schemas.microsoft.com/office/drawing/2014/main" id="{88D7A4B9-ADFA-49C6-A86B-1801ECE37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83208" y="6710138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19">
              <a:extLst>
                <a:ext uri="{FF2B5EF4-FFF2-40B4-BE49-F238E27FC236}">
                  <a16:creationId xmlns:a16="http://schemas.microsoft.com/office/drawing/2014/main" id="{1D2B967C-42F5-4C41-B5A8-333B15CF27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54120" y="626268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8">
              <a:extLst>
                <a:ext uri="{FF2B5EF4-FFF2-40B4-BE49-F238E27FC236}">
                  <a16:creationId xmlns:a16="http://schemas.microsoft.com/office/drawing/2014/main" id="{7E3E1C46-3049-4EC7-A692-A95CEE2A8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24220" y="206994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8">
              <a:extLst>
                <a:ext uri="{FF2B5EF4-FFF2-40B4-BE49-F238E27FC236}">
                  <a16:creationId xmlns:a16="http://schemas.microsoft.com/office/drawing/2014/main" id="{59EC4BA9-BAFD-46B9-B282-A708F32DA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53403" y="6739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3">
              <a:extLst>
                <a:ext uri="{FF2B5EF4-FFF2-40B4-BE49-F238E27FC236}">
                  <a16:creationId xmlns:a16="http://schemas.microsoft.com/office/drawing/2014/main" id="{0BB44AF0-8C8E-4407-8BE6-C5A64ACB7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19884" y="5967585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51">
              <a:extLst>
                <a:ext uri="{FF2B5EF4-FFF2-40B4-BE49-F238E27FC236}">
                  <a16:creationId xmlns:a16="http://schemas.microsoft.com/office/drawing/2014/main" id="{85398933-36C3-494E-B746-673993C87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10283" y="573437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53">
              <a:extLst>
                <a:ext uri="{FF2B5EF4-FFF2-40B4-BE49-F238E27FC236}">
                  <a16:creationId xmlns:a16="http://schemas.microsoft.com/office/drawing/2014/main" id="{84BFEAB6-0117-44A8-8459-8592C14D9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51968" y="546537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54">
              <a:extLst>
                <a:ext uri="{FF2B5EF4-FFF2-40B4-BE49-F238E27FC236}">
                  <a16:creationId xmlns:a16="http://schemas.microsoft.com/office/drawing/2014/main" id="{A171CE1C-2DD7-4682-BE34-E3D5986A0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8820" y="623214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59">
              <a:extLst>
                <a:ext uri="{FF2B5EF4-FFF2-40B4-BE49-F238E27FC236}">
                  <a16:creationId xmlns:a16="http://schemas.microsoft.com/office/drawing/2014/main" id="{993E51E0-704B-47D0-9E80-52F81035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85974" y="648157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61">
              <a:extLst>
                <a:ext uri="{FF2B5EF4-FFF2-40B4-BE49-F238E27FC236}">
                  <a16:creationId xmlns:a16="http://schemas.microsoft.com/office/drawing/2014/main" id="{B877D7D4-56A7-4747-AB50-4D2CB582A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91453" y="6698934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78">
              <a:extLst>
                <a:ext uri="{FF2B5EF4-FFF2-40B4-BE49-F238E27FC236}">
                  <a16:creationId xmlns:a16="http://schemas.microsoft.com/office/drawing/2014/main" id="{7AD863AE-05C2-42B0-8B8C-2262A95B8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43184" y="6077982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79">
              <a:extLst>
                <a:ext uri="{FF2B5EF4-FFF2-40B4-BE49-F238E27FC236}">
                  <a16:creationId xmlns:a16="http://schemas.microsoft.com/office/drawing/2014/main" id="{96FE0420-A304-40C5-A11A-0D43C374D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54739" y="585265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80">
              <a:extLst>
                <a:ext uri="{FF2B5EF4-FFF2-40B4-BE49-F238E27FC236}">
                  <a16:creationId xmlns:a16="http://schemas.microsoft.com/office/drawing/2014/main" id="{5712C99F-0668-4696-B7F5-5BE3B4078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59192" y="5618119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4">
              <a:extLst>
                <a:ext uri="{FF2B5EF4-FFF2-40B4-BE49-F238E27FC236}">
                  <a16:creationId xmlns:a16="http://schemas.microsoft.com/office/drawing/2014/main" id="{45B51241-B4A7-44BA-B3B1-6D0785936E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65791" y="635313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86">
              <a:extLst>
                <a:ext uri="{FF2B5EF4-FFF2-40B4-BE49-F238E27FC236}">
                  <a16:creationId xmlns:a16="http://schemas.microsoft.com/office/drawing/2014/main" id="{D6E3E1E9-9E2B-4B15-979A-D9ADF02FEB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78761" y="6639984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06">
              <a:extLst>
                <a:ext uri="{FF2B5EF4-FFF2-40B4-BE49-F238E27FC236}">
                  <a16:creationId xmlns:a16="http://schemas.microsoft.com/office/drawing/2014/main" id="{A37D17A3-9203-43E1-955F-779C2CFD3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7994" y="6091744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08">
              <a:extLst>
                <a:ext uri="{FF2B5EF4-FFF2-40B4-BE49-F238E27FC236}">
                  <a16:creationId xmlns:a16="http://schemas.microsoft.com/office/drawing/2014/main" id="{42EEB773-123A-4E50-93FF-FE62CB9377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44939" y="558461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10">
              <a:extLst>
                <a:ext uri="{FF2B5EF4-FFF2-40B4-BE49-F238E27FC236}">
                  <a16:creationId xmlns:a16="http://schemas.microsoft.com/office/drawing/2014/main" id="{41D4F2D5-C07C-4F05-A11F-6024B7F13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8684" y="6418626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12">
              <a:extLst>
                <a:ext uri="{FF2B5EF4-FFF2-40B4-BE49-F238E27FC236}">
                  <a16:creationId xmlns:a16="http://schemas.microsoft.com/office/drawing/2014/main" id="{9AD3968C-7A54-4876-A3B1-0A199BD9D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7730" y="588242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34">
              <a:extLst>
                <a:ext uri="{FF2B5EF4-FFF2-40B4-BE49-F238E27FC236}">
                  <a16:creationId xmlns:a16="http://schemas.microsoft.com/office/drawing/2014/main" id="{84A9F12A-9E3E-4B1C-AECE-2204350DC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19827" y="1405235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6">
              <a:extLst>
                <a:ext uri="{FF2B5EF4-FFF2-40B4-BE49-F238E27FC236}">
                  <a16:creationId xmlns:a16="http://schemas.microsoft.com/office/drawing/2014/main" id="{AE1C5FD2-F9CD-4637-814D-A3A526F07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724578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83C66AA3-5242-4EC3-A629-2C827DED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5170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132B76A0-CFCB-46B9-A647-A0CDEE2F7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21480" y="1221982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423AA744-F810-4397-917F-77D42FE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72483" y="93460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6">
              <a:extLst>
                <a:ext uri="{FF2B5EF4-FFF2-40B4-BE49-F238E27FC236}">
                  <a16:creationId xmlns:a16="http://schemas.microsoft.com/office/drawing/2014/main" id="{5C72F779-C984-4431-94E3-38E6050EA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25160" y="1389589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9">
              <a:extLst>
                <a:ext uri="{FF2B5EF4-FFF2-40B4-BE49-F238E27FC236}">
                  <a16:creationId xmlns:a16="http://schemas.microsoft.com/office/drawing/2014/main" id="{8BF25437-23A6-4F68-A6CC-2021B4DB5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25043" y="1107344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70">
              <a:extLst>
                <a:ext uri="{FF2B5EF4-FFF2-40B4-BE49-F238E27FC236}">
                  <a16:creationId xmlns:a16="http://schemas.microsoft.com/office/drawing/2014/main" id="{B68970AA-D5FD-4ED4-8AE4-C981BD290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74122" y="551506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4">
              <a:extLst>
                <a:ext uri="{FF2B5EF4-FFF2-40B4-BE49-F238E27FC236}">
                  <a16:creationId xmlns:a16="http://schemas.microsoft.com/office/drawing/2014/main" id="{56CDF8D4-4455-458D-A168-36FD9BCF2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51027" y="765229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85">
              <a:extLst>
                <a:ext uri="{FF2B5EF4-FFF2-40B4-BE49-F238E27FC236}">
                  <a16:creationId xmlns:a16="http://schemas.microsoft.com/office/drawing/2014/main" id="{17A0BB86-D681-41CF-9C63-B55FAA270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39067" y="25817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87">
              <a:extLst>
                <a:ext uri="{FF2B5EF4-FFF2-40B4-BE49-F238E27FC236}">
                  <a16:creationId xmlns:a16="http://schemas.microsoft.com/office/drawing/2014/main" id="{51933FCD-E07F-4E47-853E-B791F1BBD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42681" y="9468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88">
              <a:extLst>
                <a:ext uri="{FF2B5EF4-FFF2-40B4-BE49-F238E27FC236}">
                  <a16:creationId xmlns:a16="http://schemas.microsoft.com/office/drawing/2014/main" id="{2EB1546B-A39B-432A-8E6A-1F7421881D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207625" y="1163525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94">
              <a:extLst>
                <a:ext uri="{FF2B5EF4-FFF2-40B4-BE49-F238E27FC236}">
                  <a16:creationId xmlns:a16="http://schemas.microsoft.com/office/drawing/2014/main" id="{A5AF0119-0028-4D14-B6CF-0ED0AF862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92943" y="1362883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02">
              <a:extLst>
                <a:ext uri="{FF2B5EF4-FFF2-40B4-BE49-F238E27FC236}">
                  <a16:creationId xmlns:a16="http://schemas.microsoft.com/office/drawing/2014/main" id="{39B7BAEF-46A4-4EE7-A3F1-2B0C3139E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02256" y="1155654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03">
              <a:extLst>
                <a:ext uri="{FF2B5EF4-FFF2-40B4-BE49-F238E27FC236}">
                  <a16:creationId xmlns:a16="http://schemas.microsoft.com/office/drawing/2014/main" id="{4AFF19DE-7520-450D-BBC4-514637C677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18542" y="797064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17">
              <a:extLst>
                <a:ext uri="{FF2B5EF4-FFF2-40B4-BE49-F238E27FC236}">
                  <a16:creationId xmlns:a16="http://schemas.microsoft.com/office/drawing/2014/main" id="{55F5F049-082E-4F28-A6F9-B22CED3476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500545" y="850492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18">
              <a:extLst>
                <a:ext uri="{FF2B5EF4-FFF2-40B4-BE49-F238E27FC236}">
                  <a16:creationId xmlns:a16="http://schemas.microsoft.com/office/drawing/2014/main" id="{F1FA5EE8-8FDF-4249-8FBE-5EE4A41B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91375" y="112174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19">
              <a:extLst>
                <a:ext uri="{FF2B5EF4-FFF2-40B4-BE49-F238E27FC236}">
                  <a16:creationId xmlns:a16="http://schemas.microsoft.com/office/drawing/2014/main" id="{0516D437-66A6-4F8A-AB89-41D39D3598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12255" y="52860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3F9DD8A5-3889-448A-BB79-A5E1086DC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19382" y="668886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41">
              <a:extLst>
                <a:ext uri="{FF2B5EF4-FFF2-40B4-BE49-F238E27FC236}">
                  <a16:creationId xmlns:a16="http://schemas.microsoft.com/office/drawing/2014/main" id="{A5411003-0583-4E13-BD73-09447FE07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76051" y="5492043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41">
              <a:extLst>
                <a:ext uri="{FF2B5EF4-FFF2-40B4-BE49-F238E27FC236}">
                  <a16:creationId xmlns:a16="http://schemas.microsoft.com/office/drawing/2014/main" id="{0857F65C-18A4-4138-888F-60B6250E5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63626" y="651588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41">
              <a:extLst>
                <a:ext uri="{FF2B5EF4-FFF2-40B4-BE49-F238E27FC236}">
                  <a16:creationId xmlns:a16="http://schemas.microsoft.com/office/drawing/2014/main" id="{ABED9D28-F90F-4E28-A5EE-F59041B05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16458" y="140553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9">
              <a:extLst>
                <a:ext uri="{FF2B5EF4-FFF2-40B4-BE49-F238E27FC236}">
                  <a16:creationId xmlns:a16="http://schemas.microsoft.com/office/drawing/2014/main" id="{A2B5689A-49D3-4436-8E8B-8B6C049D21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38545" y="4860744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9">
              <a:extLst>
                <a:ext uri="{FF2B5EF4-FFF2-40B4-BE49-F238E27FC236}">
                  <a16:creationId xmlns:a16="http://schemas.microsoft.com/office/drawing/2014/main" id="{9AEF7DFC-F323-44D3-93BC-8991F4501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867650" y="543739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9">
              <a:extLst>
                <a:ext uri="{FF2B5EF4-FFF2-40B4-BE49-F238E27FC236}">
                  <a16:creationId xmlns:a16="http://schemas.microsoft.com/office/drawing/2014/main" id="{7D9C0AE3-7512-40BE-9DB0-92E5C9FA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631376" y="140483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9">
              <a:extLst>
                <a:ext uri="{FF2B5EF4-FFF2-40B4-BE49-F238E27FC236}">
                  <a16:creationId xmlns:a16="http://schemas.microsoft.com/office/drawing/2014/main" id="{4EDB005F-47FF-4F3E-A8EC-AA3B45D3B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38486" y="301463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43">
              <a:extLst>
                <a:ext uri="{FF2B5EF4-FFF2-40B4-BE49-F238E27FC236}">
                  <a16:creationId xmlns:a16="http://schemas.microsoft.com/office/drawing/2014/main" id="{66DA380F-77D7-4F06-B633-F9D856658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019036" y="488697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51">
              <a:extLst>
                <a:ext uri="{FF2B5EF4-FFF2-40B4-BE49-F238E27FC236}">
                  <a16:creationId xmlns:a16="http://schemas.microsoft.com/office/drawing/2014/main" id="{066B6C10-E3AE-4C93-8E97-EBE1FF1F2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91123" y="2512744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53">
              <a:extLst>
                <a:ext uri="{FF2B5EF4-FFF2-40B4-BE49-F238E27FC236}">
                  <a16:creationId xmlns:a16="http://schemas.microsoft.com/office/drawing/2014/main" id="{E277C220-5466-4FD0-B77C-7E295E8C3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79867" y="4136512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78">
              <a:extLst>
                <a:ext uri="{FF2B5EF4-FFF2-40B4-BE49-F238E27FC236}">
                  <a16:creationId xmlns:a16="http://schemas.microsoft.com/office/drawing/2014/main" id="{3DEA17E6-646F-4827-A08D-E4725219F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50954" y="230319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79">
              <a:extLst>
                <a:ext uri="{FF2B5EF4-FFF2-40B4-BE49-F238E27FC236}">
                  <a16:creationId xmlns:a16="http://schemas.microsoft.com/office/drawing/2014/main" id="{3B5C6B2B-92D7-442F-8445-E554C082A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50350" y="276316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0">
              <a:extLst>
                <a:ext uri="{FF2B5EF4-FFF2-40B4-BE49-F238E27FC236}">
                  <a16:creationId xmlns:a16="http://schemas.microsoft.com/office/drawing/2014/main" id="{78B1671C-BA12-4A0C-BF73-4C133110AE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015237" y="5160576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4">
              <a:extLst>
                <a:ext uri="{FF2B5EF4-FFF2-40B4-BE49-F238E27FC236}">
                  <a16:creationId xmlns:a16="http://schemas.microsoft.com/office/drawing/2014/main" id="{3E147694-6DC6-4EE8-AC97-7AE26398DC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32444" y="209860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E0283834-E22A-4F12-8B1D-9D97BDDC8B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42413" y="1752599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06">
              <a:extLst>
                <a:ext uri="{FF2B5EF4-FFF2-40B4-BE49-F238E27FC236}">
                  <a16:creationId xmlns:a16="http://schemas.microsoft.com/office/drawing/2014/main" id="{27CBE636-5461-44EB-AE97-6E8154E9C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78112" y="220533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08">
              <a:extLst>
                <a:ext uri="{FF2B5EF4-FFF2-40B4-BE49-F238E27FC236}">
                  <a16:creationId xmlns:a16="http://schemas.microsoft.com/office/drawing/2014/main" id="{A06117E5-5F5D-46C1-ACE2-979C1BA46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288286" y="433198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10">
              <a:extLst>
                <a:ext uri="{FF2B5EF4-FFF2-40B4-BE49-F238E27FC236}">
                  <a16:creationId xmlns:a16="http://schemas.microsoft.com/office/drawing/2014/main" id="{9DEA3051-9D19-4DC6-8C98-00C425876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55836" y="195750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12">
              <a:extLst>
                <a:ext uri="{FF2B5EF4-FFF2-40B4-BE49-F238E27FC236}">
                  <a16:creationId xmlns:a16="http://schemas.microsoft.com/office/drawing/2014/main" id="{DF50010C-C69E-4770-B0E3-E4DC2ACE1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02264" y="4778912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8">
              <a:extLst>
                <a:ext uri="{FF2B5EF4-FFF2-40B4-BE49-F238E27FC236}">
                  <a16:creationId xmlns:a16="http://schemas.microsoft.com/office/drawing/2014/main" id="{EF4373F0-D39C-43FD-9D4E-20E2371D6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91593" y="171338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8">
              <a:extLst>
                <a:ext uri="{FF2B5EF4-FFF2-40B4-BE49-F238E27FC236}">
                  <a16:creationId xmlns:a16="http://schemas.microsoft.com/office/drawing/2014/main" id="{1DF9A3CD-079A-4625-84F2-DF7EC61A0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89795" y="163916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34">
              <a:extLst>
                <a:ext uri="{FF2B5EF4-FFF2-40B4-BE49-F238E27FC236}">
                  <a16:creationId xmlns:a16="http://schemas.microsoft.com/office/drawing/2014/main" id="{D7908608-A36E-4015-8FFF-EE727465F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71381" y="5244168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8E4FC21A-4E37-45B9-8ED9-8E9A200F61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242915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41">
              <a:extLst>
                <a:ext uri="{FF2B5EF4-FFF2-40B4-BE49-F238E27FC236}">
                  <a16:creationId xmlns:a16="http://schemas.microsoft.com/office/drawing/2014/main" id="{7EC6CA60-3309-4909-A242-6EDC1620A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217353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42">
              <a:extLst>
                <a:ext uri="{FF2B5EF4-FFF2-40B4-BE49-F238E27FC236}">
                  <a16:creationId xmlns:a16="http://schemas.microsoft.com/office/drawing/2014/main" id="{E36F8D28-C5C9-4366-9BDE-D82FC2ED9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52997" y="4988780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45">
              <a:extLst>
                <a:ext uri="{FF2B5EF4-FFF2-40B4-BE49-F238E27FC236}">
                  <a16:creationId xmlns:a16="http://schemas.microsoft.com/office/drawing/2014/main" id="{347BC4EC-879E-4A58-BB8E-9965F42E5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59942" y="2769269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66">
              <a:extLst>
                <a:ext uri="{FF2B5EF4-FFF2-40B4-BE49-F238E27FC236}">
                  <a16:creationId xmlns:a16="http://schemas.microsoft.com/office/drawing/2014/main" id="{2FE79B60-958E-49FB-BAE5-09E087A8B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1083" y="5211114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69">
              <a:extLst>
                <a:ext uri="{FF2B5EF4-FFF2-40B4-BE49-F238E27FC236}">
                  <a16:creationId xmlns:a16="http://schemas.microsoft.com/office/drawing/2014/main" id="{F219BB5D-9580-4264-9E63-C861E665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655867" y="5837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70">
              <a:extLst>
                <a:ext uri="{FF2B5EF4-FFF2-40B4-BE49-F238E27FC236}">
                  <a16:creationId xmlns:a16="http://schemas.microsoft.com/office/drawing/2014/main" id="{CEF6BF91-FC3D-46D7-8208-81727E55D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49643" y="2195954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74">
              <a:extLst>
                <a:ext uri="{FF2B5EF4-FFF2-40B4-BE49-F238E27FC236}">
                  <a16:creationId xmlns:a16="http://schemas.microsoft.com/office/drawing/2014/main" id="{87C340A0-6594-44EF-A2FF-368EE436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62398" y="2504649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85">
              <a:extLst>
                <a:ext uri="{FF2B5EF4-FFF2-40B4-BE49-F238E27FC236}">
                  <a16:creationId xmlns:a16="http://schemas.microsoft.com/office/drawing/2014/main" id="{C1864E85-CB41-4E68-88E0-97EC875AC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62024" y="197322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87">
              <a:extLst>
                <a:ext uri="{FF2B5EF4-FFF2-40B4-BE49-F238E27FC236}">
                  <a16:creationId xmlns:a16="http://schemas.microsoft.com/office/drawing/2014/main" id="{BE8F5959-39FD-404F-9DCA-045A6FF03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79073" y="1666457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88">
              <a:extLst>
                <a:ext uri="{FF2B5EF4-FFF2-40B4-BE49-F238E27FC236}">
                  <a16:creationId xmlns:a16="http://schemas.microsoft.com/office/drawing/2014/main" id="{AF2FFA2C-AA3B-4407-8D1E-EC9EBA5E1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244017" y="2735294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94">
              <a:extLst>
                <a:ext uri="{FF2B5EF4-FFF2-40B4-BE49-F238E27FC236}">
                  <a16:creationId xmlns:a16="http://schemas.microsoft.com/office/drawing/2014/main" id="{9AD27997-4281-4B54-9055-A0F002812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620676" y="5091343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02">
              <a:extLst>
                <a:ext uri="{FF2B5EF4-FFF2-40B4-BE49-F238E27FC236}">
                  <a16:creationId xmlns:a16="http://schemas.microsoft.com/office/drawing/2014/main" id="{3E41767B-D672-4A2B-A6A4-963C085A8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76473" y="5344948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03">
              <a:extLst>
                <a:ext uri="{FF2B5EF4-FFF2-40B4-BE49-F238E27FC236}">
                  <a16:creationId xmlns:a16="http://schemas.microsoft.com/office/drawing/2014/main" id="{AB4F7F6A-E2B2-4495-9B73-CD2BF7F35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54934" y="236883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17">
              <a:extLst>
                <a:ext uri="{FF2B5EF4-FFF2-40B4-BE49-F238E27FC236}">
                  <a16:creationId xmlns:a16="http://schemas.microsoft.com/office/drawing/2014/main" id="{47982EE6-D4AC-49D9-9045-46EB0DDEA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536937" y="242226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18">
              <a:extLst>
                <a:ext uri="{FF2B5EF4-FFF2-40B4-BE49-F238E27FC236}">
                  <a16:creationId xmlns:a16="http://schemas.microsoft.com/office/drawing/2014/main" id="{B37DA8E7-A892-4110-A590-4407256B2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27767" y="168394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19">
              <a:extLst>
                <a:ext uri="{FF2B5EF4-FFF2-40B4-BE49-F238E27FC236}">
                  <a16:creationId xmlns:a16="http://schemas.microsoft.com/office/drawing/2014/main" id="{92F7A78A-541E-4652-82A6-5EFF9AFA5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73414" y="198099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66CD4983-0D67-47D1-B718-95E23F619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010943" y="5338333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79">
              <a:extLst>
                <a:ext uri="{FF2B5EF4-FFF2-40B4-BE49-F238E27FC236}">
                  <a16:creationId xmlns:a16="http://schemas.microsoft.com/office/drawing/2014/main" id="{B2994A0B-6B7D-42B0-81A8-EA482E269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876608" y="517420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79">
              <a:extLst>
                <a:ext uri="{FF2B5EF4-FFF2-40B4-BE49-F238E27FC236}">
                  <a16:creationId xmlns:a16="http://schemas.microsoft.com/office/drawing/2014/main" id="{71D6B524-6981-4540-85FC-1C7E3A910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74878" y="187323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79">
              <a:extLst>
                <a:ext uri="{FF2B5EF4-FFF2-40B4-BE49-F238E27FC236}">
                  <a16:creationId xmlns:a16="http://schemas.microsoft.com/office/drawing/2014/main" id="{119CDAF4-086B-4DF4-91C4-0E55E2E04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397991" y="30979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74">
              <a:extLst>
                <a:ext uri="{FF2B5EF4-FFF2-40B4-BE49-F238E27FC236}">
                  <a16:creationId xmlns:a16="http://schemas.microsoft.com/office/drawing/2014/main" id="{4A3083A2-69D2-4C08-9514-FF14E494D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327887" y="980123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616D5C7F-ED8C-4F9C-8CB8-6E682DAF53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6374" y="1767371"/>
            <a:ext cx="4892654" cy="413429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3D25D-0796-425E-9B71-027925641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904" y="1835747"/>
            <a:ext cx="6188277" cy="3943912"/>
          </a:xfrm>
        </p:spPr>
        <p:txBody>
          <a:bodyPr>
            <a:normAutofit fontScale="92500" lnSpcReduction="10000"/>
          </a:bodyPr>
          <a:lstStyle/>
          <a:p>
            <a:r>
              <a:rPr lang="en-IE" b="1" dirty="0">
                <a:latin typeface="Calibri" panose="020F0502020204030204" pitchFamily="34" charset="0"/>
                <a:cs typeface="Times New Roman" panose="02020603050405020304" pitchFamily="18" charset="0"/>
              </a:rPr>
              <a:t>Time error shall not in normal circumstances exceed ± 10 seconds</a:t>
            </a:r>
          </a:p>
          <a:p>
            <a:r>
              <a:rPr lang="en-IE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EirGrid</a:t>
            </a:r>
            <a:r>
              <a:rPr lang="en-IE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in its role as SA monitor</a:t>
            </a:r>
            <a:endParaRPr lang="en-IE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E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target frequency resets with SONI and agrees to a time of at least 15 minutes in the future</a:t>
            </a:r>
          </a:p>
          <a:p>
            <a:r>
              <a:rPr lang="en-IE" sz="2100" b="1" dirty="0">
                <a:latin typeface="Calibri" panose="020F0502020204030204" pitchFamily="34" charset="0"/>
                <a:cs typeface="Times New Roman" panose="02020603050405020304" pitchFamily="18" charset="0"/>
              </a:rPr>
              <a:t>Synchronous clock is more likely to run fast </a:t>
            </a:r>
          </a:p>
          <a:p>
            <a:r>
              <a:rPr lang="en-IE" b="1" dirty="0">
                <a:latin typeface="Calibri" panose="020F0502020204030204" pitchFamily="34" charset="0"/>
                <a:cs typeface="Times New Roman" panose="02020603050405020304" pitchFamily="18" charset="0"/>
              </a:rPr>
              <a:t>Brazil and China with the time error larger than one minute.</a:t>
            </a:r>
          </a:p>
          <a:p>
            <a:endParaRPr lang="en-IE" b="1" dirty="0"/>
          </a:p>
        </p:txBody>
      </p:sp>
    </p:spTree>
    <p:extLst>
      <p:ext uri="{BB962C8B-B14F-4D97-AF65-F5344CB8AC3E}">
        <p14:creationId xmlns:p14="http://schemas.microsoft.com/office/powerpoint/2010/main" val="334177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A550F-2F55-4DA3-9B4A-A95E7484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Implications of time errors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DDE56-1166-4DFE-B8B3-710165096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Time errors in power systems affect the small-signal stability of power systems. </a:t>
            </a:r>
            <a:endParaRPr lang="en-IE" sz="1800" b="1" dirty="0"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  <a:p>
            <a:r>
              <a:rPr lang="en-IE" sz="1800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en-IE" sz="18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ll the systems should operate at the same frequency</a:t>
            </a:r>
          </a:p>
          <a:p>
            <a:r>
              <a:rPr lang="en-IE" sz="18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Frequency control method is used in interconnected power system during AGC operation</a:t>
            </a:r>
          </a:p>
          <a:p>
            <a:r>
              <a:rPr lang="en-IE" sz="1800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power system has many advantages like Economical operation</a:t>
            </a:r>
          </a:p>
          <a:p>
            <a:r>
              <a:rPr lang="en-IE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If the system frequency bias is set too low, then the adjacent system will respond to the trouble more than its share of bias response.</a:t>
            </a:r>
            <a:endParaRPr lang="en-IE" sz="1800" b="1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  <a:p>
            <a:endParaRPr lang="en-IE" sz="1800" b="1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  <a:p>
            <a:endParaRPr lang="en-IE" b="1" dirty="0"/>
          </a:p>
        </p:txBody>
      </p:sp>
    </p:spTree>
    <p:extLst>
      <p:ext uri="{BB962C8B-B14F-4D97-AF65-F5344CB8AC3E}">
        <p14:creationId xmlns:p14="http://schemas.microsoft.com/office/powerpoint/2010/main" val="233467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C53527CE-0857-4148-A439-03E1284D2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1B5676-5B86-40BA-B3C9-0D4194416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518" y="1056967"/>
            <a:ext cx="9905999" cy="8787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Any questions </a:t>
            </a:r>
          </a:p>
        </p:txBody>
      </p:sp>
      <p:pic>
        <p:nvPicPr>
          <p:cNvPr id="6" name="Graphic 5" descr="Help">
            <a:extLst>
              <a:ext uri="{FF2B5EF4-FFF2-40B4-BE49-F238E27FC236}">
                <a16:creationId xmlns:a16="http://schemas.microsoft.com/office/drawing/2014/main" id="{3D86860F-BFFF-4D9F-8D0A-DE0DE2FE46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09717" y="2113935"/>
            <a:ext cx="4172566" cy="417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94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FF4A234-29BA-4B70-BFC0-64FBB64F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3299BE-790E-4342-9097-AC289AAB1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4467" y="769090"/>
            <a:ext cx="9343065" cy="99946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Introduction</a:t>
            </a:r>
            <a:endParaRPr lang="en-IE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A16EB2-8F47-4759-A206-DA4D0FF38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6901"/>
            <a:ext cx="12192000" cy="49911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5BD2952-1A76-4871-BEBB-81AA3BD5B1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5570735"/>
              </p:ext>
            </p:extLst>
          </p:nvPr>
        </p:nvGraphicFramePr>
        <p:xfrm>
          <a:off x="571500" y="2372659"/>
          <a:ext cx="11049000" cy="3901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3958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0D885-4643-4D41-B170-08A2CF005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Single control area A &amp; B with load disturbance </a:t>
            </a:r>
            <a:endParaRPr lang="en-I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C8A50B-24CB-41F9-BA9B-F33983148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4076054"/>
            <a:ext cx="5466853" cy="2149804"/>
          </a:xfrm>
        </p:spPr>
        <p:txBody>
          <a:bodyPr/>
          <a:lstStyle/>
          <a:p>
            <a:endParaRPr lang="en-IE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F7CD1A6-149E-4AF2-9DA7-DC9CFBEA34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09" b="14038"/>
          <a:stretch/>
        </p:blipFill>
        <p:spPr bwMode="auto">
          <a:xfrm>
            <a:off x="0" y="1668610"/>
            <a:ext cx="9424249" cy="24074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270F627D-89C3-4183-BA27-3C89D8939F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6"/>
          <a:stretch/>
        </p:blipFill>
        <p:spPr bwMode="auto">
          <a:xfrm>
            <a:off x="7614834" y="1658257"/>
            <a:ext cx="4641407" cy="24074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 descr="A picture containing text, device, gauge&#10;&#10;Description automatically generated">
            <a:extLst>
              <a:ext uri="{FF2B5EF4-FFF2-40B4-BE49-F238E27FC236}">
                <a16:creationId xmlns:a16="http://schemas.microsoft.com/office/drawing/2014/main" id="{F120F1E3-BA40-447F-8144-5AED3922A9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23" b="5546"/>
          <a:stretch/>
        </p:blipFill>
        <p:spPr bwMode="auto">
          <a:xfrm>
            <a:off x="0" y="4076054"/>
            <a:ext cx="8988657" cy="24074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782D6E2D-D79A-463A-A1B5-821CD8B7FF8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2"/>
          <a:stretch/>
        </p:blipFill>
        <p:spPr bwMode="auto">
          <a:xfrm>
            <a:off x="7615026" y="4225770"/>
            <a:ext cx="4641215" cy="24041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5863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CAD40-292D-4F9B-AFC4-ABB1837F3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Integral Control </a:t>
            </a:r>
            <a:endParaRPr lang="en-IE" dirty="0"/>
          </a:p>
        </p:txBody>
      </p:sp>
      <p:pic>
        <p:nvPicPr>
          <p:cNvPr id="4" name="Content Placeholder 3" descr="Diagram, schematic&#10;&#10;Description automatically generated">
            <a:extLst>
              <a:ext uri="{FF2B5EF4-FFF2-40B4-BE49-F238E27FC236}">
                <a16:creationId xmlns:a16="http://schemas.microsoft.com/office/drawing/2014/main" id="{548DAD04-C489-42BD-9215-07E928BD6C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01"/>
          <a:stretch/>
        </p:blipFill>
        <p:spPr bwMode="auto">
          <a:xfrm>
            <a:off x="996143" y="1828483"/>
            <a:ext cx="8008372" cy="19957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F4FBD232-3406-4889-856C-178321E298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15"/>
          <a:stretch/>
        </p:blipFill>
        <p:spPr bwMode="auto">
          <a:xfrm>
            <a:off x="6096000" y="3429000"/>
            <a:ext cx="5807934" cy="2987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9DFFEF-D526-453D-B24B-48AB723AB8E5}"/>
              </a:ext>
            </a:extLst>
          </p:cNvPr>
          <p:cNvSpPr txBox="1"/>
          <p:nvPr/>
        </p:nvSpPr>
        <p:spPr>
          <a:xfrm>
            <a:off x="996143" y="4922550"/>
            <a:ext cx="60985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The frequency decreases at a faster rate </a:t>
            </a:r>
          </a:p>
          <a:p>
            <a:r>
              <a:rPr lang="en-IE" sz="1800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Overtime after applying Integral Control</a:t>
            </a:r>
            <a:endParaRPr lang="en-IE" sz="1800" b="1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ADBEB-E545-4C59-B589-C0302FF91808}"/>
              </a:ext>
            </a:extLst>
          </p:cNvPr>
          <p:cNvSpPr txBox="1"/>
          <p:nvPr/>
        </p:nvSpPr>
        <p:spPr>
          <a:xfrm>
            <a:off x="996143" y="4276219"/>
            <a:ext cx="6098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The frequency stabilizes at 0Hz</a:t>
            </a:r>
          </a:p>
        </p:txBody>
      </p:sp>
    </p:spTree>
    <p:extLst>
      <p:ext uri="{BB962C8B-B14F-4D97-AF65-F5344CB8AC3E}">
        <p14:creationId xmlns:p14="http://schemas.microsoft.com/office/powerpoint/2010/main" val="2938328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A2A04-B368-48D7-8CA3-82C3E235C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systems Integral gain that causes instability</a:t>
            </a:r>
            <a:endParaRPr lang="en-I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B4A40F-7E83-4A6E-B084-9CFBDCC3E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3802" y="1828484"/>
            <a:ext cx="3469744" cy="16903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151029-B2A4-4DF8-A7D0-E6BE0D063999}"/>
              </a:ext>
            </a:extLst>
          </p:cNvPr>
          <p:cNvSpPr txBox="1"/>
          <p:nvPr/>
        </p:nvSpPr>
        <p:spPr>
          <a:xfrm>
            <a:off x="1837543" y="3518872"/>
            <a:ext cx="1188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K</a:t>
            </a:r>
            <a:r>
              <a:rPr lang="en-IE" b="1" dirty="0" err="1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i</a:t>
            </a:r>
            <a:r>
              <a:rPr lang="en-IE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= 0.3</a:t>
            </a:r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618B5B-C37D-479D-8B6D-2AD41AE8D875}"/>
              </a:ext>
            </a:extLst>
          </p:cNvPr>
          <p:cNvSpPr txBox="1"/>
          <p:nvPr/>
        </p:nvSpPr>
        <p:spPr>
          <a:xfrm>
            <a:off x="5355749" y="3545541"/>
            <a:ext cx="1188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K</a:t>
            </a:r>
            <a:r>
              <a:rPr lang="en-IE" b="1" dirty="0" err="1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i</a:t>
            </a:r>
            <a:r>
              <a:rPr lang="en-IE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= 0.5</a:t>
            </a:r>
            <a:endParaRPr lang="en-IE" dirty="0"/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4BBE39F3-EEE4-4F5E-BD86-B410C93EB6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8"/>
          <a:stretch/>
        </p:blipFill>
        <p:spPr bwMode="auto">
          <a:xfrm>
            <a:off x="4214937" y="1835528"/>
            <a:ext cx="3469744" cy="169629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35B07DDE-2B2A-4F78-9DEA-1353B7B7F4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3" b="1592"/>
          <a:stretch/>
        </p:blipFill>
        <p:spPr bwMode="auto">
          <a:xfrm>
            <a:off x="7746072" y="1835529"/>
            <a:ext cx="3270393" cy="16833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238837-461E-4AB7-80FA-897858DD1FEB}"/>
              </a:ext>
            </a:extLst>
          </p:cNvPr>
          <p:cNvSpPr txBox="1"/>
          <p:nvPr/>
        </p:nvSpPr>
        <p:spPr>
          <a:xfrm>
            <a:off x="8915202" y="3558334"/>
            <a:ext cx="1188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K</a:t>
            </a:r>
            <a:r>
              <a:rPr lang="en-IE" b="1" dirty="0" err="1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i</a:t>
            </a:r>
            <a:r>
              <a:rPr lang="en-IE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= 0.6</a:t>
            </a:r>
            <a:endParaRPr lang="en-IE" dirty="0"/>
          </a:p>
        </p:txBody>
      </p:sp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9F191084-0518-47D0-95EA-7833C9728A0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0"/>
          <a:stretch/>
        </p:blipFill>
        <p:spPr bwMode="auto">
          <a:xfrm>
            <a:off x="1719375" y="4076315"/>
            <a:ext cx="3469744" cy="17984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64F551FD-B810-4F78-87D0-8062956430C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1"/>
          <a:stretch/>
        </p:blipFill>
        <p:spPr bwMode="auto">
          <a:xfrm>
            <a:off x="5783179" y="4068357"/>
            <a:ext cx="3469745" cy="17892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0C368C-A33B-457D-A3F6-63A77B759A49}"/>
              </a:ext>
            </a:extLst>
          </p:cNvPr>
          <p:cNvSpPr txBox="1"/>
          <p:nvPr/>
        </p:nvSpPr>
        <p:spPr>
          <a:xfrm>
            <a:off x="3026818" y="5951370"/>
            <a:ext cx="1188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K</a:t>
            </a:r>
            <a:r>
              <a:rPr lang="en-IE" b="1" dirty="0" err="1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i</a:t>
            </a:r>
            <a:r>
              <a:rPr lang="en-IE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= 0.7</a:t>
            </a:r>
            <a:endParaRPr lang="en-I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80B861-A819-4B4D-ACC5-938F0E84C7A2}"/>
              </a:ext>
            </a:extLst>
          </p:cNvPr>
          <p:cNvSpPr txBox="1"/>
          <p:nvPr/>
        </p:nvSpPr>
        <p:spPr>
          <a:xfrm>
            <a:off x="7090621" y="5951370"/>
            <a:ext cx="1188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K</a:t>
            </a:r>
            <a:r>
              <a:rPr lang="en-IE" b="1" dirty="0" err="1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i</a:t>
            </a:r>
            <a:r>
              <a:rPr lang="en-IE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= 0.8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083945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52154-56D7-44A2-B588-FD718F679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Time error</a:t>
            </a:r>
            <a:endParaRPr lang="en-IE" dirty="0"/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1F7BAD7B-284B-42D1-B027-00F2D65DD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1458612"/>
            <a:ext cx="7645470" cy="1970388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DE97F907-C80D-4EA7-9692-7C1B378BAF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" t="4709"/>
          <a:stretch/>
        </p:blipFill>
        <p:spPr bwMode="auto">
          <a:xfrm>
            <a:off x="1069848" y="3426545"/>
            <a:ext cx="6276349" cy="32059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B0896A7-97A9-408F-9B8F-1FA8C5169D4F}"/>
                  </a:ext>
                </a:extLst>
              </p:cNvPr>
              <p:cNvSpPr txBox="1"/>
              <p:nvPr/>
            </p:nvSpPr>
            <p:spPr>
              <a:xfrm>
                <a:off x="6189534" y="5066829"/>
                <a:ext cx="6098582" cy="6651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E" i="0">
                          <a:latin typeface="Cambria Math" panose="02040503050406030204" pitchFamily="18" charset="0"/>
                        </a:rPr>
                        <m:t>− </m:t>
                      </m:r>
                      <m:f>
                        <m:fPr>
                          <m:ctrlPr>
                            <a:rPr lang="en-IE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IE" i="0">
                              <a:latin typeface="Cambria Math" panose="02040503050406030204" pitchFamily="18" charset="0"/>
                            </a:rPr>
                            <m:t>M</m:t>
                          </m:r>
                        </m:num>
                        <m:den>
                          <m:sSub>
                            <m:sSubPr>
                              <m:ctrlPr>
                                <a:rPr lang="en-IE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IE" i="0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IE" i="0">
                                  <a:latin typeface="Cambria Math" panose="02040503050406030204" pitchFamily="18" charset="0"/>
                                </a:rPr>
                                <m:t>o</m:t>
                              </m:r>
                            </m:sub>
                          </m:sSub>
                          <m:r>
                            <a:rPr lang="en-IE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E" i="0"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IE" i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IE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IE" i="0">
                                  <a:latin typeface="Cambria Math" panose="02040503050406030204" pitchFamily="18" charset="0"/>
                                </a:rPr>
                                <m:t>K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IE" i="0"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IE" i="0"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n-IE" i="0">
                          <a:latin typeface="Cambria Math" panose="02040503050406030204" pitchFamily="18" charset="0"/>
                        </a:rPr>
                        <m:t>= − </m:t>
                      </m:r>
                      <m:f>
                        <m:fPr>
                          <m:ctrlPr>
                            <a:rPr lang="en-IE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E" i="0">
                              <a:latin typeface="Cambria Math" panose="02040503050406030204" pitchFamily="18" charset="0"/>
                            </a:rPr>
                            <m:t>0.05</m:t>
                          </m:r>
                        </m:num>
                        <m:den>
                          <m:r>
                            <a:rPr lang="en-IE" i="0">
                              <a:latin typeface="Cambria Math" panose="02040503050406030204" pitchFamily="18" charset="0"/>
                            </a:rPr>
                            <m:t>50 </m:t>
                          </m:r>
                          <m:r>
                            <m:rPr>
                              <m:sty m:val="p"/>
                            </m:rPr>
                            <a:rPr lang="en-IE" i="0"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IE" i="0">
                              <a:latin typeface="Cambria Math" panose="02040503050406030204" pitchFamily="18" charset="0"/>
                            </a:rPr>
                            <m:t> 0.2</m:t>
                          </m:r>
                        </m:den>
                      </m:f>
                      <m:r>
                        <a:rPr lang="en-IE" i="0">
                          <a:latin typeface="Cambria Math" panose="02040503050406030204" pitchFamily="18" charset="0"/>
                        </a:rPr>
                        <m:t>=5 </m:t>
                      </m:r>
                      <m:r>
                        <m:rPr>
                          <m:sty m:val="p"/>
                        </m:rPr>
                        <a:rPr lang="en-IE" i="0">
                          <a:latin typeface="Cambria Math" panose="02040503050406030204" pitchFamily="18" charset="0"/>
                        </a:rPr>
                        <m:t>ms</m:t>
                      </m:r>
                      <m:r>
                        <a:rPr lang="en-IE" i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IE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B0896A7-97A9-408F-9B8F-1FA8C5169D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9534" y="5066829"/>
                <a:ext cx="6098582" cy="66511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798C921-31D7-4A6B-A983-0F4DBCCA06DF}"/>
                  </a:ext>
                </a:extLst>
              </p:cNvPr>
              <p:cNvSpPr txBox="1"/>
              <p:nvPr/>
            </p:nvSpPr>
            <p:spPr>
              <a:xfrm>
                <a:off x="6343649" y="3759463"/>
                <a:ext cx="6093994" cy="9272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E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E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IE" i="1"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  <m:r>
                        <a:rPr lang="en-IE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E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E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IE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IE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IE" i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p>
                          </m:sSup>
                        </m:den>
                      </m:f>
                      <m:r>
                        <a:rPr lang="en-IE" i="0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limLoc m:val="undOvr"/>
                          <m:ctrlPr>
                            <a:rPr lang="en-IE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IE" i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IE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IE" i="0">
                              <a:latin typeface="Cambria Math" panose="02040503050406030204" pitchFamily="18" charset="0"/>
                            </a:rPr>
                            <m:t>∆</m:t>
                          </m:r>
                          <m:r>
                            <a:rPr lang="en-IE" i="1">
                              <a:latin typeface="Cambria Math" panose="02040503050406030204" pitchFamily="18" charset="0"/>
                            </a:rPr>
                            <m:t>𝑓𝑑𝑡</m:t>
                          </m:r>
                        </m:e>
                      </m:nary>
                    </m:oMath>
                  </m:oMathPara>
                </a14:m>
                <a:endParaRPr lang="en-IE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798C921-31D7-4A6B-A983-0F4DBCCA06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3649" y="3759463"/>
                <a:ext cx="6093994" cy="92724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4AF20E5-84F5-4F7F-B152-1BFC13C07239}"/>
                  </a:ext>
                </a:extLst>
              </p:cNvPr>
              <p:cNvSpPr txBox="1"/>
              <p:nvPr/>
            </p:nvSpPr>
            <p:spPr>
              <a:xfrm>
                <a:off x="6343649" y="3010007"/>
                <a:ext cx="622032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IE">
                          <a:latin typeface="Cambria Math" panose="02040503050406030204" pitchFamily="18" charset="0"/>
                        </a:rPr>
                        <m:t>T</m:t>
                      </m:r>
                      <m:r>
                        <m:rPr>
                          <m:sty m:val="p"/>
                        </m:rPr>
                        <a:rPr lang="en-IE" i="0">
                          <a:latin typeface="Cambria Math" panose="02040503050406030204" pitchFamily="18" charset="0"/>
                        </a:rPr>
                        <m:t>ime</m:t>
                      </m:r>
                      <m:r>
                        <a:rPr lang="en-IE" i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IE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IE" i="0">
                              <a:latin typeface="Cambria Math" panose="02040503050406030204" pitchFamily="18" charset="0"/>
                            </a:rPr>
                            <m:t>clock</m:t>
                          </m:r>
                        </m:e>
                      </m:d>
                      <m:r>
                        <a:rPr lang="en-IE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IE" i="0">
                          <a:latin typeface="Cambria Math" panose="02040503050406030204" pitchFamily="18" charset="0"/>
                        </a:rPr>
                        <m:t>error</m:t>
                      </m:r>
                      <m:r>
                        <a:rPr lang="en-IE" i="0">
                          <a:latin typeface="Cambria Math" panose="02040503050406030204" pitchFamily="18" charset="0"/>
                        </a:rPr>
                        <m:t> = </m:t>
                      </m:r>
                    </m:oMath>
                  </m:oMathPara>
                </a14:m>
                <a:endParaRPr lang="en-IE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4AF20E5-84F5-4F7F-B152-1BFC13C072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3649" y="3010007"/>
                <a:ext cx="6220326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4154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B3FF3-856D-4AD5-A018-7B39844AA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Two-Area system with interconnector</a:t>
            </a:r>
            <a:endParaRPr lang="en-IE" dirty="0"/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EDAC6CB0-EDF5-4BC8-9A41-4BB313F987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02" y="1416784"/>
            <a:ext cx="6885105" cy="53098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1A9F2D-D453-4614-9EC2-B0EBAA97A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7807" y="2366314"/>
            <a:ext cx="6089198" cy="3198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51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B3FF3-856D-4AD5-A018-7B39844AA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Power flow across the interconnector</a:t>
            </a:r>
            <a:endParaRPr lang="en-IE" dirty="0"/>
          </a:p>
        </p:txBody>
      </p:sp>
      <p:pic>
        <p:nvPicPr>
          <p:cNvPr id="7" name="Content Placeholder 6" descr="Chart, line chart&#10;&#10;Description automatically generated">
            <a:extLst>
              <a:ext uri="{FF2B5EF4-FFF2-40B4-BE49-F238E27FC236}">
                <a16:creationId xmlns:a16="http://schemas.microsoft.com/office/drawing/2014/main" id="{91700C87-38A9-4B6F-8FE5-319504B49C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" t="1759" r="1" b="1026"/>
          <a:stretch/>
        </p:blipFill>
        <p:spPr bwMode="auto">
          <a:xfrm>
            <a:off x="635885" y="1828483"/>
            <a:ext cx="7185300" cy="37486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C4A952-89D4-4617-87C3-3635C8C3A84B}"/>
              </a:ext>
            </a:extLst>
          </p:cNvPr>
          <p:cNvSpPr txBox="1"/>
          <p:nvPr/>
        </p:nvSpPr>
        <p:spPr>
          <a:xfrm>
            <a:off x="7821185" y="1828483"/>
            <a:ext cx="60985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Unscheduled</a:t>
            </a:r>
            <a:r>
              <a:rPr lang="en-IE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 power flow between </a:t>
            </a:r>
          </a:p>
          <a:p>
            <a:r>
              <a:rPr lang="en-IE" b="1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area A and Area </a:t>
            </a:r>
            <a:r>
              <a:rPr lang="en-IE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B</a:t>
            </a:r>
            <a:endParaRPr lang="en-IE" sz="1800" b="1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277B8-8016-4219-939A-4C642F334F41}"/>
              </a:ext>
            </a:extLst>
          </p:cNvPr>
          <p:cNvSpPr txBox="1"/>
          <p:nvPr/>
        </p:nvSpPr>
        <p:spPr>
          <a:xfrm>
            <a:off x="7821185" y="2782669"/>
            <a:ext cx="60985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Power flow can be returned to 0 using </a:t>
            </a:r>
            <a:br>
              <a:rPr lang="en-GB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</a:br>
            <a:r>
              <a:rPr lang="en-GB" b="1" dirty="0">
                <a:latin typeface="Calibri" panose="020F050202020403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Integral control</a:t>
            </a:r>
            <a:endParaRPr lang="en-IE" b="1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985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52437-8B88-488A-AF72-5BF2B6756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ACE Control to the interconnector system</a:t>
            </a:r>
            <a:endParaRPr lang="en-IE" dirty="0"/>
          </a:p>
        </p:txBody>
      </p:sp>
      <p:pic>
        <p:nvPicPr>
          <p:cNvPr id="4" name="Content Placeholder 3" descr="Diagram, schematic&#10;&#10;Description automatically generated">
            <a:extLst>
              <a:ext uri="{FF2B5EF4-FFF2-40B4-BE49-F238E27FC236}">
                <a16:creationId xmlns:a16="http://schemas.microsoft.com/office/drawing/2014/main" id="{2178D86E-ADF3-4098-B294-065B17E2E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9" b="2529"/>
          <a:stretch/>
        </p:blipFill>
        <p:spPr bwMode="auto">
          <a:xfrm>
            <a:off x="2085163" y="1828483"/>
            <a:ext cx="8021673" cy="500579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1822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hemianVTI">
  <a:themeElements>
    <a:clrScheme name="AnalogousFromDarkSeedLeftStep">
      <a:dk1>
        <a:srgbClr val="000000"/>
      </a:dk1>
      <a:lt1>
        <a:srgbClr val="FFFFFF"/>
      </a:lt1>
      <a:dk2>
        <a:srgbClr val="171735"/>
      </a:dk2>
      <a:lt2>
        <a:srgbClr val="F0F3F1"/>
      </a:lt2>
      <a:accent1>
        <a:srgbClr val="C34DA3"/>
      </a:accent1>
      <a:accent2>
        <a:srgbClr val="A03BB1"/>
      </a:accent2>
      <a:accent3>
        <a:srgbClr val="814DC3"/>
      </a:accent3>
      <a:accent4>
        <a:srgbClr val="413EB3"/>
      </a:accent4>
      <a:accent5>
        <a:srgbClr val="4D7BC3"/>
      </a:accent5>
      <a:accent6>
        <a:srgbClr val="3B9BB1"/>
      </a:accent6>
      <a:hlink>
        <a:srgbClr val="3F5CBF"/>
      </a:hlink>
      <a:folHlink>
        <a:srgbClr val="7F7F7F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1D3680F413EB46A5EE65F9C0D1CD26" ma:contentTypeVersion="13" ma:contentTypeDescription="Create a new document." ma:contentTypeScope="" ma:versionID="2faa869e3dbd30268d1747fdc3a9388d">
  <xsd:schema xmlns:xsd="http://www.w3.org/2001/XMLSchema" xmlns:xs="http://www.w3.org/2001/XMLSchema" xmlns:p="http://schemas.microsoft.com/office/2006/metadata/properties" xmlns:ns3="70d93134-a080-45ac-b6e6-53728930bf17" xmlns:ns4="a1546d09-1cf2-43f5-b327-0b07be8303e5" targetNamespace="http://schemas.microsoft.com/office/2006/metadata/properties" ma:root="true" ma:fieldsID="858113e976fd45aa8c477292e1b0a7ff" ns3:_="" ns4:_="">
    <xsd:import namespace="70d93134-a080-45ac-b6e6-53728930bf17"/>
    <xsd:import namespace="a1546d09-1cf2-43f5-b327-0b07be8303e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d93134-a080-45ac-b6e6-53728930bf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46d09-1cf2-43f5-b327-0b07be8303e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AFA79B7-BAAE-4650-B698-008166396295}">
  <ds:schemaRefs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70d93134-a080-45ac-b6e6-53728930bf17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a1546d09-1cf2-43f5-b327-0b07be8303e5"/>
  </ds:schemaRefs>
</ds:datastoreItem>
</file>

<file path=customXml/itemProps2.xml><?xml version="1.0" encoding="utf-8"?>
<ds:datastoreItem xmlns:ds="http://schemas.openxmlformats.org/officeDocument/2006/customXml" ds:itemID="{7C0DF1A4-BA2E-4879-A2EF-998B4370E0E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26C930-E735-4281-A45D-D5C63328FE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0d93134-a080-45ac-b6e6-53728930bf17"/>
    <ds:schemaRef ds:uri="a1546d09-1cf2-43f5-b327-0b07be8303e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2008</TotalTime>
  <Words>426</Words>
  <Application>Microsoft Office PowerPoint</Application>
  <PresentationFormat>Widescreen</PresentationFormat>
  <Paragraphs>58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Avenir Next LT Pro</vt:lpstr>
      <vt:lpstr>Calibri</vt:lpstr>
      <vt:lpstr>Cambria Math</vt:lpstr>
      <vt:lpstr>Modern Love</vt:lpstr>
      <vt:lpstr>Wingdings</vt:lpstr>
      <vt:lpstr>BohemianVTI</vt:lpstr>
      <vt:lpstr>Power Frequency Control</vt:lpstr>
      <vt:lpstr>Introduction</vt:lpstr>
      <vt:lpstr>Single control area A &amp; B with load disturbance </vt:lpstr>
      <vt:lpstr>Integral Control </vt:lpstr>
      <vt:lpstr>Testing systems Integral gain that causes instability</vt:lpstr>
      <vt:lpstr>Time error</vt:lpstr>
      <vt:lpstr>Two-Area system with interconnector</vt:lpstr>
      <vt:lpstr>Power flow across the interconnector</vt:lpstr>
      <vt:lpstr>Adding ACE Control to the interconnector system</vt:lpstr>
      <vt:lpstr>Two-area system with interconnector and ACE Control</vt:lpstr>
      <vt:lpstr>TIME ERROR IN POWER SYSTEMS</vt:lpstr>
      <vt:lpstr>Eliminating Time Error in modern Power system</vt:lpstr>
      <vt:lpstr>Limits on time error</vt:lpstr>
      <vt:lpstr>Implications of time errors</vt:lpstr>
      <vt:lpstr>Any questions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Frequency Control</dc:title>
  <dc:creator>talha tallat</dc:creator>
  <cp:lastModifiedBy>talha tallat</cp:lastModifiedBy>
  <cp:revision>6</cp:revision>
  <dcterms:created xsi:type="dcterms:W3CDTF">2022-02-28T07:56:36Z</dcterms:created>
  <dcterms:modified xsi:type="dcterms:W3CDTF">2022-03-08T12:56:50Z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0x010100121D3680F413EB46A5EE65F9C0D1CD26</vt:lpwstr>
  </property>
</Properties>
</file>

<file path=docProps/thumbnail.jpeg>
</file>